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2" r:id="rId2"/>
    <p:sldId id="260" r:id="rId3"/>
    <p:sldId id="269" r:id="rId4"/>
    <p:sldId id="261" r:id="rId5"/>
    <p:sldId id="268" r:id="rId6"/>
    <p:sldId id="263" r:id="rId7"/>
    <p:sldId id="270" r:id="rId8"/>
    <p:sldId id="266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78"/>
    <p:restoredTop sz="94645"/>
  </p:normalViewPr>
  <p:slideViewPr>
    <p:cSldViewPr snapToGrid="0" snapToObjects="1">
      <p:cViewPr varScale="1">
        <p:scale>
          <a:sx n="128" d="100"/>
          <a:sy n="128" d="100"/>
        </p:scale>
        <p:origin x="992" y="17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0794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7">
            <a:extLst>
              <a:ext uri="{FF2B5EF4-FFF2-40B4-BE49-F238E27FC236}">
                <a16:creationId xmlns:a16="http://schemas.microsoft.com/office/drawing/2014/main" id="{E4CE48F9-0B83-C44F-9986-CEBA05A583F7}"/>
              </a:ext>
            </a:extLst>
          </p:cNvPr>
          <p:cNvSpPr/>
          <p:nvPr userDrawn="1"/>
        </p:nvSpPr>
        <p:spPr>
          <a:xfrm>
            <a:off x="-284655" y="8550940"/>
            <a:ext cx="1681819" cy="1260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178">
            <a:extLst>
              <a:ext uri="{FF2B5EF4-FFF2-40B4-BE49-F238E27FC236}">
                <a16:creationId xmlns:a16="http://schemas.microsoft.com/office/drawing/2014/main" id="{0601F83A-479C-B845-908F-41008873CDDE}"/>
              </a:ext>
            </a:extLst>
          </p:cNvPr>
          <p:cNvSpPr/>
          <p:nvPr userDrawn="1"/>
        </p:nvSpPr>
        <p:spPr>
          <a:xfrm>
            <a:off x="9468944" y="8733085"/>
            <a:ext cx="3535856" cy="1343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B6534E65-0B00-AC49-ADEB-A786BE438D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05" y="8550940"/>
            <a:ext cx="1950524" cy="41565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emf"/><Relationship Id="rId21" Type="http://schemas.openxmlformats.org/officeDocument/2006/relationships/image" Target="../media/image23.emf"/><Relationship Id="rId42" Type="http://schemas.openxmlformats.org/officeDocument/2006/relationships/image" Target="../media/image44.emf"/><Relationship Id="rId47" Type="http://schemas.openxmlformats.org/officeDocument/2006/relationships/image" Target="../media/image49.emf"/><Relationship Id="rId63" Type="http://schemas.openxmlformats.org/officeDocument/2006/relationships/image" Target="../media/image65.emf"/><Relationship Id="rId68" Type="http://schemas.openxmlformats.org/officeDocument/2006/relationships/image" Target="../media/image70.emf"/><Relationship Id="rId16" Type="http://schemas.openxmlformats.org/officeDocument/2006/relationships/image" Target="../media/image18.emf"/><Relationship Id="rId11" Type="http://schemas.openxmlformats.org/officeDocument/2006/relationships/image" Target="../media/image13.emf"/><Relationship Id="rId32" Type="http://schemas.openxmlformats.org/officeDocument/2006/relationships/image" Target="../media/image34.emf"/><Relationship Id="rId37" Type="http://schemas.openxmlformats.org/officeDocument/2006/relationships/image" Target="../media/image39.emf"/><Relationship Id="rId53" Type="http://schemas.openxmlformats.org/officeDocument/2006/relationships/image" Target="../media/image55.emf"/><Relationship Id="rId58" Type="http://schemas.openxmlformats.org/officeDocument/2006/relationships/image" Target="../media/image60.emf"/><Relationship Id="rId74" Type="http://schemas.openxmlformats.org/officeDocument/2006/relationships/image" Target="../media/image76.emf"/><Relationship Id="rId79" Type="http://schemas.openxmlformats.org/officeDocument/2006/relationships/image" Target="../media/image81.emf"/><Relationship Id="rId5" Type="http://schemas.openxmlformats.org/officeDocument/2006/relationships/image" Target="../media/image7.emf"/><Relationship Id="rId61" Type="http://schemas.openxmlformats.org/officeDocument/2006/relationships/image" Target="../media/image63.emf"/><Relationship Id="rId19" Type="http://schemas.openxmlformats.org/officeDocument/2006/relationships/image" Target="../media/image2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Relationship Id="rId27" Type="http://schemas.openxmlformats.org/officeDocument/2006/relationships/image" Target="../media/image29.emf"/><Relationship Id="rId30" Type="http://schemas.openxmlformats.org/officeDocument/2006/relationships/image" Target="../media/image32.emf"/><Relationship Id="rId35" Type="http://schemas.openxmlformats.org/officeDocument/2006/relationships/image" Target="../media/image37.emf"/><Relationship Id="rId43" Type="http://schemas.openxmlformats.org/officeDocument/2006/relationships/image" Target="../media/image45.emf"/><Relationship Id="rId48" Type="http://schemas.openxmlformats.org/officeDocument/2006/relationships/image" Target="../media/image50.emf"/><Relationship Id="rId56" Type="http://schemas.openxmlformats.org/officeDocument/2006/relationships/image" Target="../media/image58.emf"/><Relationship Id="rId64" Type="http://schemas.openxmlformats.org/officeDocument/2006/relationships/image" Target="../media/image66.emf"/><Relationship Id="rId69" Type="http://schemas.openxmlformats.org/officeDocument/2006/relationships/image" Target="../media/image71.emf"/><Relationship Id="rId77" Type="http://schemas.openxmlformats.org/officeDocument/2006/relationships/image" Target="../media/image79.emf"/><Relationship Id="rId8" Type="http://schemas.openxmlformats.org/officeDocument/2006/relationships/image" Target="../media/image10.emf"/><Relationship Id="rId51" Type="http://schemas.openxmlformats.org/officeDocument/2006/relationships/image" Target="../media/image53.emf"/><Relationship Id="rId72" Type="http://schemas.openxmlformats.org/officeDocument/2006/relationships/image" Target="../media/image74.emf"/><Relationship Id="rId80" Type="http://schemas.openxmlformats.org/officeDocument/2006/relationships/image" Target="../media/image82.emf"/><Relationship Id="rId3" Type="http://schemas.openxmlformats.org/officeDocument/2006/relationships/image" Target="../media/image5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5" Type="http://schemas.openxmlformats.org/officeDocument/2006/relationships/image" Target="../media/image27.emf"/><Relationship Id="rId33" Type="http://schemas.openxmlformats.org/officeDocument/2006/relationships/image" Target="../media/image35.emf"/><Relationship Id="rId38" Type="http://schemas.openxmlformats.org/officeDocument/2006/relationships/image" Target="../media/image40.emf"/><Relationship Id="rId46" Type="http://schemas.openxmlformats.org/officeDocument/2006/relationships/image" Target="../media/image48.emf"/><Relationship Id="rId59" Type="http://schemas.openxmlformats.org/officeDocument/2006/relationships/image" Target="../media/image61.emf"/><Relationship Id="rId67" Type="http://schemas.openxmlformats.org/officeDocument/2006/relationships/image" Target="../media/image69.emf"/><Relationship Id="rId20" Type="http://schemas.openxmlformats.org/officeDocument/2006/relationships/image" Target="../media/image22.emf"/><Relationship Id="rId41" Type="http://schemas.openxmlformats.org/officeDocument/2006/relationships/image" Target="../media/image43.emf"/><Relationship Id="rId54" Type="http://schemas.openxmlformats.org/officeDocument/2006/relationships/image" Target="../media/image56.emf"/><Relationship Id="rId62" Type="http://schemas.openxmlformats.org/officeDocument/2006/relationships/image" Target="../media/image64.emf"/><Relationship Id="rId70" Type="http://schemas.openxmlformats.org/officeDocument/2006/relationships/image" Target="../media/image72.emf"/><Relationship Id="rId75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28" Type="http://schemas.openxmlformats.org/officeDocument/2006/relationships/image" Target="../media/image30.emf"/><Relationship Id="rId36" Type="http://schemas.openxmlformats.org/officeDocument/2006/relationships/image" Target="../media/image38.emf"/><Relationship Id="rId49" Type="http://schemas.openxmlformats.org/officeDocument/2006/relationships/image" Target="../media/image51.emf"/><Relationship Id="rId57" Type="http://schemas.openxmlformats.org/officeDocument/2006/relationships/image" Target="../media/image59.emf"/><Relationship Id="rId10" Type="http://schemas.openxmlformats.org/officeDocument/2006/relationships/image" Target="../media/image12.emf"/><Relationship Id="rId31" Type="http://schemas.openxmlformats.org/officeDocument/2006/relationships/image" Target="../media/image33.emf"/><Relationship Id="rId44" Type="http://schemas.openxmlformats.org/officeDocument/2006/relationships/image" Target="../media/image46.emf"/><Relationship Id="rId52" Type="http://schemas.openxmlformats.org/officeDocument/2006/relationships/image" Target="../media/image54.emf"/><Relationship Id="rId60" Type="http://schemas.openxmlformats.org/officeDocument/2006/relationships/image" Target="../media/image62.emf"/><Relationship Id="rId65" Type="http://schemas.openxmlformats.org/officeDocument/2006/relationships/image" Target="../media/image67.emf"/><Relationship Id="rId73" Type="http://schemas.openxmlformats.org/officeDocument/2006/relationships/image" Target="../media/image75.emf"/><Relationship Id="rId78" Type="http://schemas.openxmlformats.org/officeDocument/2006/relationships/image" Target="../media/image80.emf"/><Relationship Id="rId81" Type="http://schemas.openxmlformats.org/officeDocument/2006/relationships/image" Target="../media/image83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9" Type="http://schemas.openxmlformats.org/officeDocument/2006/relationships/image" Target="../media/image41.emf"/><Relationship Id="rId34" Type="http://schemas.openxmlformats.org/officeDocument/2006/relationships/image" Target="../media/image36.emf"/><Relationship Id="rId50" Type="http://schemas.openxmlformats.org/officeDocument/2006/relationships/image" Target="../media/image52.emf"/><Relationship Id="rId55" Type="http://schemas.openxmlformats.org/officeDocument/2006/relationships/image" Target="../media/image57.emf"/><Relationship Id="rId76" Type="http://schemas.openxmlformats.org/officeDocument/2006/relationships/image" Target="../media/image78.emf"/><Relationship Id="rId7" Type="http://schemas.openxmlformats.org/officeDocument/2006/relationships/image" Target="../media/image9.emf"/><Relationship Id="rId71" Type="http://schemas.openxmlformats.org/officeDocument/2006/relationships/image" Target="../media/image73.emf"/><Relationship Id="rId2" Type="http://schemas.openxmlformats.org/officeDocument/2006/relationships/image" Target="../media/image4.emf"/><Relationship Id="rId29" Type="http://schemas.openxmlformats.org/officeDocument/2006/relationships/image" Target="../media/image31.emf"/><Relationship Id="rId24" Type="http://schemas.openxmlformats.org/officeDocument/2006/relationships/image" Target="../media/image26.emf"/><Relationship Id="rId40" Type="http://schemas.openxmlformats.org/officeDocument/2006/relationships/image" Target="../media/image42.emf"/><Relationship Id="rId45" Type="http://schemas.openxmlformats.org/officeDocument/2006/relationships/image" Target="../media/image47.emf"/><Relationship Id="rId66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26" Type="http://schemas.openxmlformats.org/officeDocument/2006/relationships/image" Target="../media/image108.emf"/><Relationship Id="rId39" Type="http://schemas.openxmlformats.org/officeDocument/2006/relationships/image" Target="../media/image121.emf"/><Relationship Id="rId21" Type="http://schemas.openxmlformats.org/officeDocument/2006/relationships/image" Target="../media/image103.emf"/><Relationship Id="rId34" Type="http://schemas.openxmlformats.org/officeDocument/2006/relationships/image" Target="../media/image116.emf"/><Relationship Id="rId42" Type="http://schemas.openxmlformats.org/officeDocument/2006/relationships/image" Target="../media/image124.emf"/><Relationship Id="rId47" Type="http://schemas.openxmlformats.org/officeDocument/2006/relationships/image" Target="../media/image129.emf"/><Relationship Id="rId7" Type="http://schemas.openxmlformats.org/officeDocument/2006/relationships/image" Target="../media/image89.emf"/><Relationship Id="rId2" Type="http://schemas.openxmlformats.org/officeDocument/2006/relationships/image" Target="../media/image84.emf"/><Relationship Id="rId16" Type="http://schemas.openxmlformats.org/officeDocument/2006/relationships/image" Target="../media/image98.emf"/><Relationship Id="rId29" Type="http://schemas.openxmlformats.org/officeDocument/2006/relationships/image" Target="../media/image111.emf"/><Relationship Id="rId11" Type="http://schemas.openxmlformats.org/officeDocument/2006/relationships/image" Target="../media/image93.emf"/><Relationship Id="rId24" Type="http://schemas.openxmlformats.org/officeDocument/2006/relationships/image" Target="../media/image106.emf"/><Relationship Id="rId32" Type="http://schemas.openxmlformats.org/officeDocument/2006/relationships/image" Target="../media/image114.emf"/><Relationship Id="rId37" Type="http://schemas.openxmlformats.org/officeDocument/2006/relationships/image" Target="../media/image119.emf"/><Relationship Id="rId40" Type="http://schemas.openxmlformats.org/officeDocument/2006/relationships/image" Target="../media/image122.emf"/><Relationship Id="rId45" Type="http://schemas.openxmlformats.org/officeDocument/2006/relationships/image" Target="../media/image127.emf"/><Relationship Id="rId5" Type="http://schemas.openxmlformats.org/officeDocument/2006/relationships/image" Target="../media/image87.emf"/><Relationship Id="rId15" Type="http://schemas.openxmlformats.org/officeDocument/2006/relationships/image" Target="../media/image97.emf"/><Relationship Id="rId23" Type="http://schemas.openxmlformats.org/officeDocument/2006/relationships/image" Target="../media/image105.emf"/><Relationship Id="rId28" Type="http://schemas.openxmlformats.org/officeDocument/2006/relationships/image" Target="../media/image110.emf"/><Relationship Id="rId36" Type="http://schemas.openxmlformats.org/officeDocument/2006/relationships/image" Target="../media/image118.emf"/><Relationship Id="rId49" Type="http://schemas.openxmlformats.org/officeDocument/2006/relationships/image" Target="../media/image131.emf"/><Relationship Id="rId10" Type="http://schemas.openxmlformats.org/officeDocument/2006/relationships/image" Target="../media/image92.emf"/><Relationship Id="rId19" Type="http://schemas.openxmlformats.org/officeDocument/2006/relationships/image" Target="../media/image101.emf"/><Relationship Id="rId31" Type="http://schemas.openxmlformats.org/officeDocument/2006/relationships/image" Target="../media/image113.emf"/><Relationship Id="rId44" Type="http://schemas.openxmlformats.org/officeDocument/2006/relationships/image" Target="../media/image126.emf"/><Relationship Id="rId4" Type="http://schemas.openxmlformats.org/officeDocument/2006/relationships/image" Target="../media/image86.emf"/><Relationship Id="rId9" Type="http://schemas.openxmlformats.org/officeDocument/2006/relationships/image" Target="../media/image91.emf"/><Relationship Id="rId14" Type="http://schemas.openxmlformats.org/officeDocument/2006/relationships/image" Target="../media/image96.emf"/><Relationship Id="rId22" Type="http://schemas.openxmlformats.org/officeDocument/2006/relationships/image" Target="../media/image104.emf"/><Relationship Id="rId27" Type="http://schemas.openxmlformats.org/officeDocument/2006/relationships/image" Target="../media/image109.emf"/><Relationship Id="rId30" Type="http://schemas.openxmlformats.org/officeDocument/2006/relationships/image" Target="../media/image112.emf"/><Relationship Id="rId35" Type="http://schemas.openxmlformats.org/officeDocument/2006/relationships/image" Target="../media/image117.emf"/><Relationship Id="rId43" Type="http://schemas.openxmlformats.org/officeDocument/2006/relationships/image" Target="../media/image125.emf"/><Relationship Id="rId48" Type="http://schemas.openxmlformats.org/officeDocument/2006/relationships/image" Target="../media/image130.emf"/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5" Type="http://schemas.openxmlformats.org/officeDocument/2006/relationships/image" Target="../media/image107.emf"/><Relationship Id="rId33" Type="http://schemas.openxmlformats.org/officeDocument/2006/relationships/image" Target="../media/image115.emf"/><Relationship Id="rId38" Type="http://schemas.openxmlformats.org/officeDocument/2006/relationships/image" Target="../media/image120.emf"/><Relationship Id="rId46" Type="http://schemas.openxmlformats.org/officeDocument/2006/relationships/image" Target="../media/image128.emf"/><Relationship Id="rId20" Type="http://schemas.openxmlformats.org/officeDocument/2006/relationships/image" Target="../media/image102.emf"/><Relationship Id="rId41" Type="http://schemas.openxmlformats.org/officeDocument/2006/relationships/image" Target="../media/image1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143.emf"/><Relationship Id="rId18" Type="http://schemas.openxmlformats.org/officeDocument/2006/relationships/image" Target="../media/image148.emf"/><Relationship Id="rId26" Type="http://schemas.openxmlformats.org/officeDocument/2006/relationships/image" Target="../media/image156.emf"/><Relationship Id="rId3" Type="http://schemas.openxmlformats.org/officeDocument/2006/relationships/image" Target="../media/image133.emf"/><Relationship Id="rId21" Type="http://schemas.openxmlformats.org/officeDocument/2006/relationships/image" Target="../media/image151.emf"/><Relationship Id="rId7" Type="http://schemas.openxmlformats.org/officeDocument/2006/relationships/image" Target="../media/image137.emf"/><Relationship Id="rId12" Type="http://schemas.openxmlformats.org/officeDocument/2006/relationships/image" Target="../media/image142.emf"/><Relationship Id="rId17" Type="http://schemas.openxmlformats.org/officeDocument/2006/relationships/image" Target="../media/image147.emf"/><Relationship Id="rId25" Type="http://schemas.openxmlformats.org/officeDocument/2006/relationships/image" Target="../media/image155.emf"/><Relationship Id="rId2" Type="http://schemas.openxmlformats.org/officeDocument/2006/relationships/image" Target="../media/image132.emf"/><Relationship Id="rId16" Type="http://schemas.openxmlformats.org/officeDocument/2006/relationships/image" Target="../media/image146.emf"/><Relationship Id="rId20" Type="http://schemas.openxmlformats.org/officeDocument/2006/relationships/image" Target="../media/image150.emf"/><Relationship Id="rId29" Type="http://schemas.openxmlformats.org/officeDocument/2006/relationships/image" Target="../media/image15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emf"/><Relationship Id="rId11" Type="http://schemas.openxmlformats.org/officeDocument/2006/relationships/image" Target="../media/image141.emf"/><Relationship Id="rId24" Type="http://schemas.openxmlformats.org/officeDocument/2006/relationships/image" Target="../media/image154.emf"/><Relationship Id="rId5" Type="http://schemas.openxmlformats.org/officeDocument/2006/relationships/image" Target="../media/image135.emf"/><Relationship Id="rId15" Type="http://schemas.openxmlformats.org/officeDocument/2006/relationships/image" Target="../media/image145.emf"/><Relationship Id="rId23" Type="http://schemas.openxmlformats.org/officeDocument/2006/relationships/image" Target="../media/image153.emf"/><Relationship Id="rId28" Type="http://schemas.openxmlformats.org/officeDocument/2006/relationships/image" Target="../media/image158.emf"/><Relationship Id="rId10" Type="http://schemas.openxmlformats.org/officeDocument/2006/relationships/image" Target="../media/image140.emf"/><Relationship Id="rId19" Type="http://schemas.openxmlformats.org/officeDocument/2006/relationships/image" Target="../media/image149.emf"/><Relationship Id="rId31" Type="http://schemas.openxmlformats.org/officeDocument/2006/relationships/image" Target="../media/image161.emf"/><Relationship Id="rId4" Type="http://schemas.openxmlformats.org/officeDocument/2006/relationships/image" Target="../media/image134.emf"/><Relationship Id="rId9" Type="http://schemas.openxmlformats.org/officeDocument/2006/relationships/image" Target="../media/image139.emf"/><Relationship Id="rId14" Type="http://schemas.openxmlformats.org/officeDocument/2006/relationships/image" Target="../media/image144.emf"/><Relationship Id="rId22" Type="http://schemas.openxmlformats.org/officeDocument/2006/relationships/image" Target="../media/image152.emf"/><Relationship Id="rId27" Type="http://schemas.openxmlformats.org/officeDocument/2006/relationships/image" Target="../media/image157.emf"/><Relationship Id="rId30" Type="http://schemas.openxmlformats.org/officeDocument/2006/relationships/image" Target="../media/image16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emf"/><Relationship Id="rId13" Type="http://schemas.openxmlformats.org/officeDocument/2006/relationships/image" Target="../media/image173.emf"/><Relationship Id="rId18" Type="http://schemas.openxmlformats.org/officeDocument/2006/relationships/image" Target="../media/image178.emf"/><Relationship Id="rId3" Type="http://schemas.openxmlformats.org/officeDocument/2006/relationships/image" Target="../media/image163.emf"/><Relationship Id="rId21" Type="http://schemas.openxmlformats.org/officeDocument/2006/relationships/image" Target="../media/image181.emf"/><Relationship Id="rId7" Type="http://schemas.openxmlformats.org/officeDocument/2006/relationships/image" Target="../media/image167.emf"/><Relationship Id="rId12" Type="http://schemas.openxmlformats.org/officeDocument/2006/relationships/image" Target="../media/image172.emf"/><Relationship Id="rId17" Type="http://schemas.openxmlformats.org/officeDocument/2006/relationships/image" Target="../media/image177.emf"/><Relationship Id="rId25" Type="http://schemas.openxmlformats.org/officeDocument/2006/relationships/image" Target="../media/image185.emf"/><Relationship Id="rId2" Type="http://schemas.openxmlformats.org/officeDocument/2006/relationships/image" Target="../media/image162.emf"/><Relationship Id="rId16" Type="http://schemas.openxmlformats.org/officeDocument/2006/relationships/image" Target="../media/image176.emf"/><Relationship Id="rId20" Type="http://schemas.openxmlformats.org/officeDocument/2006/relationships/image" Target="../media/image18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emf"/><Relationship Id="rId11" Type="http://schemas.openxmlformats.org/officeDocument/2006/relationships/image" Target="../media/image171.emf"/><Relationship Id="rId24" Type="http://schemas.openxmlformats.org/officeDocument/2006/relationships/image" Target="../media/image184.emf"/><Relationship Id="rId5" Type="http://schemas.openxmlformats.org/officeDocument/2006/relationships/image" Target="../media/image165.emf"/><Relationship Id="rId15" Type="http://schemas.openxmlformats.org/officeDocument/2006/relationships/image" Target="../media/image175.emf"/><Relationship Id="rId23" Type="http://schemas.openxmlformats.org/officeDocument/2006/relationships/image" Target="../media/image183.emf"/><Relationship Id="rId10" Type="http://schemas.openxmlformats.org/officeDocument/2006/relationships/image" Target="../media/image170.emf"/><Relationship Id="rId19" Type="http://schemas.openxmlformats.org/officeDocument/2006/relationships/image" Target="../media/image179.emf"/><Relationship Id="rId4" Type="http://schemas.openxmlformats.org/officeDocument/2006/relationships/image" Target="../media/image164.emf"/><Relationship Id="rId9" Type="http://schemas.openxmlformats.org/officeDocument/2006/relationships/image" Target="../media/image169.emf"/><Relationship Id="rId14" Type="http://schemas.openxmlformats.org/officeDocument/2006/relationships/image" Target="../media/image174.emf"/><Relationship Id="rId22" Type="http://schemas.openxmlformats.org/officeDocument/2006/relationships/image" Target="../media/image182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emf"/><Relationship Id="rId18" Type="http://schemas.openxmlformats.org/officeDocument/2006/relationships/image" Target="../media/image202.emf"/><Relationship Id="rId26" Type="http://schemas.openxmlformats.org/officeDocument/2006/relationships/image" Target="../media/image210.emf"/><Relationship Id="rId39" Type="http://schemas.openxmlformats.org/officeDocument/2006/relationships/image" Target="../media/image223.emf"/><Relationship Id="rId21" Type="http://schemas.openxmlformats.org/officeDocument/2006/relationships/image" Target="../media/image205.emf"/><Relationship Id="rId34" Type="http://schemas.openxmlformats.org/officeDocument/2006/relationships/image" Target="../media/image218.emf"/><Relationship Id="rId42" Type="http://schemas.openxmlformats.org/officeDocument/2006/relationships/image" Target="../media/image226.emf"/><Relationship Id="rId7" Type="http://schemas.openxmlformats.org/officeDocument/2006/relationships/image" Target="../media/image191.emf"/><Relationship Id="rId2" Type="http://schemas.openxmlformats.org/officeDocument/2006/relationships/image" Target="../media/image186.emf"/><Relationship Id="rId16" Type="http://schemas.openxmlformats.org/officeDocument/2006/relationships/image" Target="../media/image200.emf"/><Relationship Id="rId20" Type="http://schemas.openxmlformats.org/officeDocument/2006/relationships/image" Target="../media/image204.emf"/><Relationship Id="rId29" Type="http://schemas.openxmlformats.org/officeDocument/2006/relationships/image" Target="../media/image213.emf"/><Relationship Id="rId41" Type="http://schemas.openxmlformats.org/officeDocument/2006/relationships/image" Target="../media/image2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emf"/><Relationship Id="rId11" Type="http://schemas.openxmlformats.org/officeDocument/2006/relationships/image" Target="../media/image195.emf"/><Relationship Id="rId24" Type="http://schemas.openxmlformats.org/officeDocument/2006/relationships/image" Target="../media/image208.emf"/><Relationship Id="rId32" Type="http://schemas.openxmlformats.org/officeDocument/2006/relationships/image" Target="../media/image216.emf"/><Relationship Id="rId37" Type="http://schemas.openxmlformats.org/officeDocument/2006/relationships/image" Target="../media/image221.emf"/><Relationship Id="rId40" Type="http://schemas.openxmlformats.org/officeDocument/2006/relationships/image" Target="../media/image224.emf"/><Relationship Id="rId5" Type="http://schemas.openxmlformats.org/officeDocument/2006/relationships/image" Target="../media/image189.emf"/><Relationship Id="rId15" Type="http://schemas.openxmlformats.org/officeDocument/2006/relationships/image" Target="../media/image199.emf"/><Relationship Id="rId23" Type="http://schemas.openxmlformats.org/officeDocument/2006/relationships/image" Target="../media/image207.emf"/><Relationship Id="rId28" Type="http://schemas.openxmlformats.org/officeDocument/2006/relationships/image" Target="../media/image212.emf"/><Relationship Id="rId36" Type="http://schemas.openxmlformats.org/officeDocument/2006/relationships/image" Target="../media/image220.emf"/><Relationship Id="rId10" Type="http://schemas.openxmlformats.org/officeDocument/2006/relationships/image" Target="../media/image194.emf"/><Relationship Id="rId19" Type="http://schemas.openxmlformats.org/officeDocument/2006/relationships/image" Target="../media/image203.emf"/><Relationship Id="rId31" Type="http://schemas.openxmlformats.org/officeDocument/2006/relationships/image" Target="../media/image215.emf"/><Relationship Id="rId4" Type="http://schemas.openxmlformats.org/officeDocument/2006/relationships/image" Target="../media/image188.emf"/><Relationship Id="rId9" Type="http://schemas.openxmlformats.org/officeDocument/2006/relationships/image" Target="../media/image193.emf"/><Relationship Id="rId14" Type="http://schemas.openxmlformats.org/officeDocument/2006/relationships/image" Target="../media/image198.emf"/><Relationship Id="rId22" Type="http://schemas.openxmlformats.org/officeDocument/2006/relationships/image" Target="../media/image206.emf"/><Relationship Id="rId27" Type="http://schemas.openxmlformats.org/officeDocument/2006/relationships/image" Target="../media/image211.emf"/><Relationship Id="rId30" Type="http://schemas.openxmlformats.org/officeDocument/2006/relationships/image" Target="../media/image214.emf"/><Relationship Id="rId35" Type="http://schemas.openxmlformats.org/officeDocument/2006/relationships/image" Target="../media/image219.emf"/><Relationship Id="rId43" Type="http://schemas.openxmlformats.org/officeDocument/2006/relationships/image" Target="../media/image227.emf"/><Relationship Id="rId8" Type="http://schemas.openxmlformats.org/officeDocument/2006/relationships/image" Target="../media/image192.emf"/><Relationship Id="rId3" Type="http://schemas.openxmlformats.org/officeDocument/2006/relationships/image" Target="../media/image187.emf"/><Relationship Id="rId12" Type="http://schemas.openxmlformats.org/officeDocument/2006/relationships/image" Target="../media/image196.emf"/><Relationship Id="rId17" Type="http://schemas.openxmlformats.org/officeDocument/2006/relationships/image" Target="../media/image201.emf"/><Relationship Id="rId25" Type="http://schemas.openxmlformats.org/officeDocument/2006/relationships/image" Target="../media/image209.emf"/><Relationship Id="rId33" Type="http://schemas.openxmlformats.org/officeDocument/2006/relationships/image" Target="../media/image217.emf"/><Relationship Id="rId38" Type="http://schemas.openxmlformats.org/officeDocument/2006/relationships/image" Target="../media/image222.em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9.emf"/><Relationship Id="rId18" Type="http://schemas.openxmlformats.org/officeDocument/2006/relationships/image" Target="../media/image244.emf"/><Relationship Id="rId26" Type="http://schemas.openxmlformats.org/officeDocument/2006/relationships/image" Target="../media/image252.emf"/><Relationship Id="rId3" Type="http://schemas.openxmlformats.org/officeDocument/2006/relationships/image" Target="../media/image229.emf"/><Relationship Id="rId21" Type="http://schemas.openxmlformats.org/officeDocument/2006/relationships/image" Target="../media/image247.emf"/><Relationship Id="rId7" Type="http://schemas.openxmlformats.org/officeDocument/2006/relationships/image" Target="../media/image233.emf"/><Relationship Id="rId12" Type="http://schemas.openxmlformats.org/officeDocument/2006/relationships/image" Target="../media/image238.emf"/><Relationship Id="rId17" Type="http://schemas.openxmlformats.org/officeDocument/2006/relationships/image" Target="../media/image243.emf"/><Relationship Id="rId25" Type="http://schemas.openxmlformats.org/officeDocument/2006/relationships/image" Target="../media/image251.emf"/><Relationship Id="rId33" Type="http://schemas.openxmlformats.org/officeDocument/2006/relationships/image" Target="../media/image259.emf"/><Relationship Id="rId2" Type="http://schemas.openxmlformats.org/officeDocument/2006/relationships/image" Target="../media/image228.emf"/><Relationship Id="rId16" Type="http://schemas.openxmlformats.org/officeDocument/2006/relationships/image" Target="../media/image242.emf"/><Relationship Id="rId20" Type="http://schemas.openxmlformats.org/officeDocument/2006/relationships/image" Target="../media/image246.emf"/><Relationship Id="rId29" Type="http://schemas.openxmlformats.org/officeDocument/2006/relationships/image" Target="../media/image2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emf"/><Relationship Id="rId11" Type="http://schemas.openxmlformats.org/officeDocument/2006/relationships/image" Target="../media/image237.emf"/><Relationship Id="rId24" Type="http://schemas.openxmlformats.org/officeDocument/2006/relationships/image" Target="../media/image250.emf"/><Relationship Id="rId32" Type="http://schemas.openxmlformats.org/officeDocument/2006/relationships/image" Target="../media/image258.emf"/><Relationship Id="rId5" Type="http://schemas.openxmlformats.org/officeDocument/2006/relationships/image" Target="../media/image231.emf"/><Relationship Id="rId15" Type="http://schemas.openxmlformats.org/officeDocument/2006/relationships/image" Target="../media/image241.emf"/><Relationship Id="rId23" Type="http://schemas.openxmlformats.org/officeDocument/2006/relationships/image" Target="../media/image249.emf"/><Relationship Id="rId28" Type="http://schemas.openxmlformats.org/officeDocument/2006/relationships/image" Target="../media/image254.emf"/><Relationship Id="rId10" Type="http://schemas.openxmlformats.org/officeDocument/2006/relationships/image" Target="../media/image236.emf"/><Relationship Id="rId19" Type="http://schemas.openxmlformats.org/officeDocument/2006/relationships/image" Target="../media/image245.emf"/><Relationship Id="rId31" Type="http://schemas.openxmlformats.org/officeDocument/2006/relationships/image" Target="../media/image257.emf"/><Relationship Id="rId4" Type="http://schemas.openxmlformats.org/officeDocument/2006/relationships/image" Target="../media/image230.emf"/><Relationship Id="rId9" Type="http://schemas.openxmlformats.org/officeDocument/2006/relationships/image" Target="../media/image235.emf"/><Relationship Id="rId14" Type="http://schemas.openxmlformats.org/officeDocument/2006/relationships/image" Target="../media/image240.emf"/><Relationship Id="rId22" Type="http://schemas.openxmlformats.org/officeDocument/2006/relationships/image" Target="../media/image248.emf"/><Relationship Id="rId27" Type="http://schemas.openxmlformats.org/officeDocument/2006/relationships/image" Target="../media/image253.emf"/><Relationship Id="rId30" Type="http://schemas.openxmlformats.org/officeDocument/2006/relationships/image" Target="../media/image256.emf"/><Relationship Id="rId8" Type="http://schemas.openxmlformats.org/officeDocument/2006/relationships/image" Target="../media/image234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1.emf"/><Relationship Id="rId18" Type="http://schemas.openxmlformats.org/officeDocument/2006/relationships/image" Target="../media/image276.emf"/><Relationship Id="rId26" Type="http://schemas.openxmlformats.org/officeDocument/2006/relationships/image" Target="../media/image284.emf"/><Relationship Id="rId3" Type="http://schemas.openxmlformats.org/officeDocument/2006/relationships/image" Target="../media/image261.emf"/><Relationship Id="rId21" Type="http://schemas.openxmlformats.org/officeDocument/2006/relationships/image" Target="../media/image279.emf"/><Relationship Id="rId34" Type="http://schemas.openxmlformats.org/officeDocument/2006/relationships/image" Target="../media/image292.emf"/><Relationship Id="rId7" Type="http://schemas.openxmlformats.org/officeDocument/2006/relationships/image" Target="../media/image265.emf"/><Relationship Id="rId12" Type="http://schemas.openxmlformats.org/officeDocument/2006/relationships/image" Target="../media/image270.emf"/><Relationship Id="rId17" Type="http://schemas.openxmlformats.org/officeDocument/2006/relationships/image" Target="../media/image275.emf"/><Relationship Id="rId25" Type="http://schemas.openxmlformats.org/officeDocument/2006/relationships/image" Target="../media/image283.emf"/><Relationship Id="rId33" Type="http://schemas.openxmlformats.org/officeDocument/2006/relationships/image" Target="../media/image291.emf"/><Relationship Id="rId2" Type="http://schemas.openxmlformats.org/officeDocument/2006/relationships/image" Target="../media/image260.emf"/><Relationship Id="rId16" Type="http://schemas.openxmlformats.org/officeDocument/2006/relationships/image" Target="../media/image274.emf"/><Relationship Id="rId20" Type="http://schemas.openxmlformats.org/officeDocument/2006/relationships/image" Target="../media/image278.emf"/><Relationship Id="rId29" Type="http://schemas.openxmlformats.org/officeDocument/2006/relationships/image" Target="../media/image28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.emf"/><Relationship Id="rId11" Type="http://schemas.openxmlformats.org/officeDocument/2006/relationships/image" Target="../media/image269.emf"/><Relationship Id="rId24" Type="http://schemas.openxmlformats.org/officeDocument/2006/relationships/image" Target="../media/image282.emf"/><Relationship Id="rId32" Type="http://schemas.openxmlformats.org/officeDocument/2006/relationships/image" Target="../media/image290.emf"/><Relationship Id="rId5" Type="http://schemas.openxmlformats.org/officeDocument/2006/relationships/image" Target="../media/image263.emf"/><Relationship Id="rId15" Type="http://schemas.openxmlformats.org/officeDocument/2006/relationships/image" Target="../media/image273.emf"/><Relationship Id="rId23" Type="http://schemas.openxmlformats.org/officeDocument/2006/relationships/image" Target="../media/image281.emf"/><Relationship Id="rId28" Type="http://schemas.openxmlformats.org/officeDocument/2006/relationships/image" Target="../media/image286.emf"/><Relationship Id="rId10" Type="http://schemas.openxmlformats.org/officeDocument/2006/relationships/image" Target="../media/image268.emf"/><Relationship Id="rId19" Type="http://schemas.openxmlformats.org/officeDocument/2006/relationships/image" Target="../media/image277.emf"/><Relationship Id="rId31" Type="http://schemas.openxmlformats.org/officeDocument/2006/relationships/image" Target="../media/image289.emf"/><Relationship Id="rId4" Type="http://schemas.openxmlformats.org/officeDocument/2006/relationships/image" Target="../media/image262.emf"/><Relationship Id="rId9" Type="http://schemas.openxmlformats.org/officeDocument/2006/relationships/image" Target="../media/image267.emf"/><Relationship Id="rId14" Type="http://schemas.openxmlformats.org/officeDocument/2006/relationships/image" Target="../media/image272.emf"/><Relationship Id="rId22" Type="http://schemas.openxmlformats.org/officeDocument/2006/relationships/image" Target="../media/image280.emf"/><Relationship Id="rId27" Type="http://schemas.openxmlformats.org/officeDocument/2006/relationships/image" Target="../media/image285.emf"/><Relationship Id="rId30" Type="http://schemas.openxmlformats.org/officeDocument/2006/relationships/image" Target="../media/image288.emf"/><Relationship Id="rId35" Type="http://schemas.openxmlformats.org/officeDocument/2006/relationships/image" Target="../media/image293.emf"/><Relationship Id="rId8" Type="http://schemas.openxmlformats.org/officeDocument/2006/relationships/image" Target="../media/image26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>
            <a:extLst>
              <a:ext uri="{FF2B5EF4-FFF2-40B4-BE49-F238E27FC236}">
                <a16:creationId xmlns:a16="http://schemas.microsoft.com/office/drawing/2014/main" id="{8A505522-5BFF-1849-BAC6-83DE37EAEAB3}"/>
              </a:ext>
            </a:extLst>
          </p:cNvPr>
          <p:cNvSpPr/>
          <p:nvPr/>
        </p:nvSpPr>
        <p:spPr>
          <a:xfrm>
            <a:off x="89453" y="-8468"/>
            <a:ext cx="12923154" cy="9814521"/>
          </a:xfrm>
          <a:prstGeom prst="rect">
            <a:avLst/>
          </a:prstGeom>
          <a:solidFill>
            <a:srgbClr val="AE2D2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defRPr>
            </a:pPr>
            <a:endParaRPr/>
          </a:p>
        </p:txBody>
      </p:sp>
      <p:pic>
        <p:nvPicPr>
          <p:cNvPr id="3" name="pasted-image.pdf">
            <a:extLst>
              <a:ext uri="{FF2B5EF4-FFF2-40B4-BE49-F238E27FC236}">
                <a16:creationId xmlns:a16="http://schemas.microsoft.com/office/drawing/2014/main" id="{56F45F2D-966F-2D4E-92A0-AAB84BC53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07" y="8142065"/>
            <a:ext cx="3052201" cy="65042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20">
            <a:extLst>
              <a:ext uri="{FF2B5EF4-FFF2-40B4-BE49-F238E27FC236}">
                <a16:creationId xmlns:a16="http://schemas.microsoft.com/office/drawing/2014/main" id="{CD0483E0-DAFC-2647-8574-0138AF6222E8}"/>
              </a:ext>
            </a:extLst>
          </p:cNvPr>
          <p:cNvSpPr/>
          <p:nvPr/>
        </p:nvSpPr>
        <p:spPr>
          <a:xfrm>
            <a:off x="-82316" y="4485878"/>
            <a:ext cx="13944057" cy="5298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" name="Shape 123">
            <a:extLst>
              <a:ext uri="{FF2B5EF4-FFF2-40B4-BE49-F238E27FC236}">
                <a16:creationId xmlns:a16="http://schemas.microsoft.com/office/drawing/2014/main" id="{2E11A4B5-B5F2-1B42-8815-51EE37AC402E}"/>
              </a:ext>
            </a:extLst>
          </p:cNvPr>
          <p:cNvSpPr/>
          <p:nvPr/>
        </p:nvSpPr>
        <p:spPr>
          <a:xfrm>
            <a:off x="-42498" y="-5507"/>
            <a:ext cx="13089796" cy="9811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125">
            <a:extLst>
              <a:ext uri="{FF2B5EF4-FFF2-40B4-BE49-F238E27FC236}">
                <a16:creationId xmlns:a16="http://schemas.microsoft.com/office/drawing/2014/main" id="{69D791BE-17DB-8646-A515-B123A6C6C93D}"/>
              </a:ext>
            </a:extLst>
          </p:cNvPr>
          <p:cNvSpPr/>
          <p:nvPr/>
        </p:nvSpPr>
        <p:spPr>
          <a:xfrm>
            <a:off x="742452" y="4900273"/>
            <a:ext cx="5759948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>
                <a:solidFill>
                  <a:srgbClr val="FFFFFF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Banque d’icônes</a:t>
            </a:r>
          </a:p>
          <a:p>
            <a:pPr algn="l">
              <a:defRPr sz="4900">
                <a:solidFill>
                  <a:srgbClr val="FFFFFF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téléchargeables</a:t>
            </a:r>
            <a:endParaRPr dirty="0"/>
          </a:p>
        </p:txBody>
      </p:sp>
      <p:sp>
        <p:nvSpPr>
          <p:cNvPr id="8" name="Shape 127">
            <a:extLst>
              <a:ext uri="{FF2B5EF4-FFF2-40B4-BE49-F238E27FC236}">
                <a16:creationId xmlns:a16="http://schemas.microsoft.com/office/drawing/2014/main" id="{3E20AE67-D6C7-8A4F-B6A9-C80292083239}"/>
              </a:ext>
            </a:extLst>
          </p:cNvPr>
          <p:cNvSpPr/>
          <p:nvPr/>
        </p:nvSpPr>
        <p:spPr>
          <a:xfrm>
            <a:off x="846666" y="6644518"/>
            <a:ext cx="331193" cy="6469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592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Communication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BE9CEB-B09C-6C4B-A94D-631C9229C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35" y="2024219"/>
            <a:ext cx="529477" cy="52947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EC952E9-AD67-BE45-9914-C46AF592D1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513" y="2024219"/>
            <a:ext cx="529477" cy="52947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10E52B3-4E7E-F543-945C-DA1733BB7D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745" y="2034257"/>
            <a:ext cx="529477" cy="52947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4A9F9CD-22C1-E34F-9EE1-4F2481DCBD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293" y="2023474"/>
            <a:ext cx="530221" cy="53022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CCACE18-0A91-7245-855E-401860F9E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745" y="2656237"/>
            <a:ext cx="558800" cy="5588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F1852CC-62DA-AA40-9BE2-C4F6700AB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745" y="4594090"/>
            <a:ext cx="558800" cy="5588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3C20C5D-D593-1145-B781-6E5654789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942" y="2758142"/>
            <a:ext cx="558800" cy="5588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9AEA440-562D-0647-A52F-0A0AA1850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942" y="4041209"/>
            <a:ext cx="558800" cy="5588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A17EB07-5251-164C-94A4-6278F76F36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6745" y="3306642"/>
            <a:ext cx="558800" cy="5588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D00DAC6-C5A6-D245-8DFF-34C2906766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745" y="3960536"/>
            <a:ext cx="558800" cy="5588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E99D7FE-C48D-924F-9B0A-1DC5607C90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6745" y="5218905"/>
            <a:ext cx="558800" cy="5588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BAC6433-D413-9E43-9438-379C29E125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4942" y="3389906"/>
            <a:ext cx="558800" cy="5588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2C635CE-9BB8-E94E-984A-AF81C9295C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4942" y="4720355"/>
            <a:ext cx="558800" cy="5588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365A953-D0B0-A845-B5BA-8D8718DE9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3532" y="4741214"/>
            <a:ext cx="558800" cy="5588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7E11236-F792-3646-A25C-160D28EFD3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13532" y="3456811"/>
            <a:ext cx="558800" cy="5588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44850F2-7CC6-1A4A-8B65-758BC1ABCE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5335" y="5246616"/>
            <a:ext cx="558800" cy="5588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6CC049A9-D532-434A-BECD-B2AFE386A6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3532" y="2793084"/>
            <a:ext cx="558800" cy="5588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3371ECFA-4F88-3D40-AF96-DF132A018E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13532" y="4056555"/>
            <a:ext cx="558800" cy="5588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ECCE7E1-72D1-4941-A599-3369D0D73E6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5335" y="3296604"/>
            <a:ext cx="558800" cy="5588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D107F9DD-B61C-3846-B421-43A136BE3EE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5335" y="3927228"/>
            <a:ext cx="558800" cy="5588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7370A55-CC57-914C-A9A0-B64E0E790B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5335" y="4591631"/>
            <a:ext cx="558800" cy="5588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86576C69-5D47-A042-AF56-4E65A92CC7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5335" y="2646199"/>
            <a:ext cx="558800" cy="5588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6DA699D-3DA0-FF4C-8AD9-711F91919A5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65490" y="4730420"/>
            <a:ext cx="571500" cy="5715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E350972-74C6-AF47-B56C-9AEE5152BF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50752" y="3383687"/>
            <a:ext cx="571500" cy="57150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207AB7B6-6BE9-7746-895C-C5BD11C94CE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17293" y="5211871"/>
            <a:ext cx="571500" cy="57150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9C0D65E8-57EE-1244-B036-D142E2CEB0D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65490" y="2755404"/>
            <a:ext cx="571500" cy="57150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1D7C390D-BDA1-494C-A580-17B1BD6648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65490" y="4043950"/>
            <a:ext cx="571500" cy="571500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73D7771B-4F5B-9E4C-AE23-A13628E41DD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17293" y="3307246"/>
            <a:ext cx="571500" cy="571500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A98ACE5C-A005-4047-A3AE-BB697E8E7BF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17293" y="3947836"/>
            <a:ext cx="571500" cy="57150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F594897F-2A1D-0C4B-9826-A0E0CBF067B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17293" y="4582721"/>
            <a:ext cx="571500" cy="571500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E0011FEB-619F-794B-9C40-6A90E2A2355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96653" y="2648175"/>
            <a:ext cx="571500" cy="571500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9F0D98CB-F9A3-9541-A5F5-E6B121EA7F2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032698" y="4728514"/>
            <a:ext cx="571500" cy="571500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7839865A-D873-D14C-A845-AA06B84533B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053710" y="3386318"/>
            <a:ext cx="571500" cy="571500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1657E482-AC45-0141-9C1A-7AC05A57648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80948" y="5236448"/>
            <a:ext cx="571500" cy="571500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9A93E04E-9509-6A46-B7D7-12FA291C167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80948" y="3957818"/>
            <a:ext cx="571500" cy="571500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547C1206-1C4F-3C48-A8C5-CABDEEC8FBC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098419" y="3307246"/>
            <a:ext cx="571500" cy="571500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6356C895-7E0E-B946-959F-7755B99C53A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098419" y="4594815"/>
            <a:ext cx="571500" cy="571500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E2A194E1-F4D6-2847-8642-E8B7E450836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84501" y="2669441"/>
            <a:ext cx="571500" cy="57150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1F0CBA81-A704-2748-9A9B-92CF9625A39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058632" y="2770784"/>
            <a:ext cx="571500" cy="57150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9FA35A97-892B-BF41-B344-4966BD10699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68444" y="4055818"/>
            <a:ext cx="571500" cy="571500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7C6FAA22-2B18-704B-8530-F268F23A799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529590" y="2019595"/>
            <a:ext cx="558800" cy="558800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id="{A2963CFA-50CB-A146-B380-2C046255B9E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529590" y="2695910"/>
            <a:ext cx="558800" cy="558800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3F35307C-633F-BB41-B14E-8D5EDDF49AA0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529590" y="3372225"/>
            <a:ext cx="558800" cy="558800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id="{9A8B1AEA-E194-C948-8C4F-5882EEA2A50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531438" y="4015126"/>
            <a:ext cx="558800" cy="558800"/>
          </a:xfrm>
          <a:prstGeom prst="rect">
            <a:avLst/>
          </a:prstGeom>
        </p:spPr>
      </p:pic>
      <p:pic>
        <p:nvPicPr>
          <p:cNvPr id="155" name="Image 154">
            <a:extLst>
              <a:ext uri="{FF2B5EF4-FFF2-40B4-BE49-F238E27FC236}">
                <a16:creationId xmlns:a16="http://schemas.microsoft.com/office/drawing/2014/main" id="{7F0A8FFB-01EF-9B47-B371-61011273A5A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529294" y="5332824"/>
            <a:ext cx="558800" cy="558800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805AF056-3330-1443-86B6-AF7B4D36138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551355" y="4685014"/>
            <a:ext cx="558800" cy="558800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0D82F796-4E6F-5642-A3B2-87B0EE505D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511722" y="2868235"/>
            <a:ext cx="558800" cy="558800"/>
          </a:xfrm>
          <a:prstGeom prst="rect">
            <a:avLst/>
          </a:prstGeom>
        </p:spPr>
      </p:pic>
      <p:pic>
        <p:nvPicPr>
          <p:cNvPr id="158" name="Image 157">
            <a:extLst>
              <a:ext uri="{FF2B5EF4-FFF2-40B4-BE49-F238E27FC236}">
                <a16:creationId xmlns:a16="http://schemas.microsoft.com/office/drawing/2014/main" id="{E49448BF-F64F-F44E-BEE6-2BADC81F066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502284" y="3517103"/>
            <a:ext cx="558800" cy="558800"/>
          </a:xfrm>
          <a:prstGeom prst="rect">
            <a:avLst/>
          </a:prstGeom>
        </p:spPr>
      </p:pic>
      <p:pic>
        <p:nvPicPr>
          <p:cNvPr id="159" name="Image 158">
            <a:extLst>
              <a:ext uri="{FF2B5EF4-FFF2-40B4-BE49-F238E27FC236}">
                <a16:creationId xmlns:a16="http://schemas.microsoft.com/office/drawing/2014/main" id="{2C9CD08A-65F4-F348-951C-EC4A339EE37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523396" y="4162448"/>
            <a:ext cx="558800" cy="558800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A00DE024-542B-A244-9902-99B7C8C8436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523413" y="4820443"/>
            <a:ext cx="558800" cy="558800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DE6D938E-B0E4-EC40-A994-0AFF5CEB6E8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258292" y="2034257"/>
            <a:ext cx="558800" cy="558800"/>
          </a:xfrm>
          <a:prstGeom prst="rect">
            <a:avLst/>
          </a:prstGeom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id="{6679E5E6-0A4B-7146-A75C-1344BCB44483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288511" y="2694253"/>
            <a:ext cx="558800" cy="558800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13E6016D-6AE2-2A4D-9EBD-098D84821513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286663" y="3363361"/>
            <a:ext cx="558800" cy="558800"/>
          </a:xfrm>
          <a:prstGeom prst="rect">
            <a:avLst/>
          </a:prstGeom>
        </p:spPr>
      </p:pic>
      <p:pic>
        <p:nvPicPr>
          <p:cNvPr id="177" name="Image 176">
            <a:extLst>
              <a:ext uri="{FF2B5EF4-FFF2-40B4-BE49-F238E27FC236}">
                <a16:creationId xmlns:a16="http://schemas.microsoft.com/office/drawing/2014/main" id="{889FA2F2-B599-3640-8A7E-581BE48D6EBA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300957" y="4023107"/>
            <a:ext cx="558800" cy="558800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1C28C027-EBC6-8040-92B6-9BC0F5C8A8BF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330048" y="4692215"/>
            <a:ext cx="558800" cy="558800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34C7A82A-1705-B94E-9BEB-32414D88BDB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330048" y="5357560"/>
            <a:ext cx="558800" cy="558800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3771646B-59F1-4D42-BB33-C3312F0FDCB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0345254" y="2923444"/>
            <a:ext cx="558800" cy="558800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D438EB4E-EA37-7940-A668-1CCA29B7977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290578" y="3572836"/>
            <a:ext cx="558800" cy="558800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5EB060D-1B74-594A-B8DA-E7177FC6F4A8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0315560" y="4215910"/>
            <a:ext cx="558800" cy="558800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43C04AFE-DD26-CF4E-BF9D-386C301BCEFA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0315560" y="4854220"/>
            <a:ext cx="558800" cy="558800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BE775A4E-60FC-5348-8391-93BEA021FC9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982990" y="1998988"/>
            <a:ext cx="571500" cy="571500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A9A5A6E5-ABA6-024E-B72A-6A581843B2CC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4995067" y="2699141"/>
            <a:ext cx="571500" cy="571500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B10B18DB-38DD-5B4E-8ED1-9D946B4582C3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974729" y="3376336"/>
            <a:ext cx="571500" cy="571500"/>
          </a:xfrm>
          <a:prstGeom prst="rect">
            <a:avLst/>
          </a:prstGeom>
        </p:spPr>
      </p:pic>
      <p:pic>
        <p:nvPicPr>
          <p:cNvPr id="188" name="Image 187">
            <a:extLst>
              <a:ext uri="{FF2B5EF4-FFF2-40B4-BE49-F238E27FC236}">
                <a16:creationId xmlns:a16="http://schemas.microsoft.com/office/drawing/2014/main" id="{030CEDF2-A5C4-0540-A7AD-780054ED1BC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4985238" y="4027476"/>
            <a:ext cx="571500" cy="571500"/>
          </a:xfrm>
          <a:prstGeom prst="rect">
            <a:avLst/>
          </a:prstGeom>
        </p:spPr>
      </p:pic>
      <p:pic>
        <p:nvPicPr>
          <p:cNvPr id="189" name="Image 188">
            <a:extLst>
              <a:ext uri="{FF2B5EF4-FFF2-40B4-BE49-F238E27FC236}">
                <a16:creationId xmlns:a16="http://schemas.microsoft.com/office/drawing/2014/main" id="{39EDE170-37F2-AB46-BB98-5565BB9E6286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4985689" y="4706516"/>
            <a:ext cx="571500" cy="571500"/>
          </a:xfrm>
          <a:prstGeom prst="rect">
            <a:avLst/>
          </a:prstGeom>
        </p:spPr>
      </p:pic>
      <p:pic>
        <p:nvPicPr>
          <p:cNvPr id="190" name="Image 189">
            <a:extLst>
              <a:ext uri="{FF2B5EF4-FFF2-40B4-BE49-F238E27FC236}">
                <a16:creationId xmlns:a16="http://schemas.microsoft.com/office/drawing/2014/main" id="{744983DD-63DF-0144-8646-DA6F5F3498F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1051076" y="2906653"/>
            <a:ext cx="571500" cy="571500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C1A13AF0-672F-2B49-AEAC-50A5872F6A2D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0998126" y="3552112"/>
            <a:ext cx="571500" cy="571500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id="{C8D24098-13F9-E545-A18A-7F84D64089B1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1027601" y="4214175"/>
            <a:ext cx="571500" cy="571500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id="{31BC42BA-7431-3346-A05C-499261836A16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1052545" y="4877518"/>
            <a:ext cx="571500" cy="571500"/>
          </a:xfrm>
          <a:prstGeom prst="rect">
            <a:avLst/>
          </a:prstGeom>
        </p:spPr>
      </p:pic>
      <p:pic>
        <p:nvPicPr>
          <p:cNvPr id="194" name="Image 193">
            <a:extLst>
              <a:ext uri="{FF2B5EF4-FFF2-40B4-BE49-F238E27FC236}">
                <a16:creationId xmlns:a16="http://schemas.microsoft.com/office/drawing/2014/main" id="{859856D4-B917-0542-B7D5-9831C0D6943D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5054083" y="5336240"/>
            <a:ext cx="571500" cy="571500"/>
          </a:xfrm>
          <a:prstGeom prst="rect">
            <a:avLst/>
          </a:prstGeom>
        </p:spPr>
      </p:pic>
      <p:pic>
        <p:nvPicPr>
          <p:cNvPr id="195" name="Image 194">
            <a:extLst>
              <a:ext uri="{FF2B5EF4-FFF2-40B4-BE49-F238E27FC236}">
                <a16:creationId xmlns:a16="http://schemas.microsoft.com/office/drawing/2014/main" id="{AC4D0A73-5DDB-DC43-B098-055C728C2502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674379" y="1993494"/>
            <a:ext cx="571500" cy="571500"/>
          </a:xfrm>
          <a:prstGeom prst="rect">
            <a:avLst/>
          </a:prstGeom>
        </p:spPr>
      </p:pic>
      <p:pic>
        <p:nvPicPr>
          <p:cNvPr id="196" name="Image 195">
            <a:extLst>
              <a:ext uri="{FF2B5EF4-FFF2-40B4-BE49-F238E27FC236}">
                <a16:creationId xmlns:a16="http://schemas.microsoft.com/office/drawing/2014/main" id="{47CD9A4C-FC2E-BB4F-B461-650DF019A0FF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5700632" y="2687903"/>
            <a:ext cx="571500" cy="571500"/>
          </a:xfrm>
          <a:prstGeom prst="rect">
            <a:avLst/>
          </a:prstGeom>
        </p:spPr>
      </p:pic>
      <p:pic>
        <p:nvPicPr>
          <p:cNvPr id="197" name="Image 196">
            <a:extLst>
              <a:ext uri="{FF2B5EF4-FFF2-40B4-BE49-F238E27FC236}">
                <a16:creationId xmlns:a16="http://schemas.microsoft.com/office/drawing/2014/main" id="{FB81086F-ADC6-3742-AE21-86A7F307903F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698518" y="3412106"/>
            <a:ext cx="571500" cy="571500"/>
          </a:xfrm>
          <a:prstGeom prst="rect">
            <a:avLst/>
          </a:prstGeom>
        </p:spPr>
      </p:pic>
      <p:pic>
        <p:nvPicPr>
          <p:cNvPr id="198" name="Image 197">
            <a:extLst>
              <a:ext uri="{FF2B5EF4-FFF2-40B4-BE49-F238E27FC236}">
                <a16:creationId xmlns:a16="http://schemas.microsoft.com/office/drawing/2014/main" id="{BC2448BF-222B-4144-A18D-D593310D1496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694897" y="4059611"/>
            <a:ext cx="571500" cy="571500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BBE363F8-CB97-0545-8A3D-D7FC05AB3EDA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5710210" y="4695365"/>
            <a:ext cx="571500" cy="571500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F79EEA48-862D-C342-BD01-EE05ED3463AE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5716920" y="5325519"/>
            <a:ext cx="571500" cy="571500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27F85E32-8232-1041-AE76-46CF27306D9A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1716280" y="2874811"/>
            <a:ext cx="571500" cy="571500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86ADE89E-D955-7744-9D86-D56459DE98DF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1704828" y="3576526"/>
            <a:ext cx="571500" cy="571500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29857BC0-CEEE-734B-A78F-6CAEA262F77D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1752342" y="4211717"/>
            <a:ext cx="571500" cy="571500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24DB12BA-8560-DE4A-AAA1-5D240CA32D4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1776073" y="4866832"/>
            <a:ext cx="571500" cy="571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7">
            <a:extLst>
              <a:ext uri="{FF2B5EF4-FFF2-40B4-BE49-F238E27FC236}">
                <a16:creationId xmlns:a16="http://schemas.microsoft.com/office/drawing/2014/main" id="{D8E30093-7335-4C4B-85B4-F6DC11D4F904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Communication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2E2638-AEBB-0344-8507-1942F945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24" y="2413114"/>
            <a:ext cx="558800" cy="558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22E14F-3EC4-FC4F-B3B6-0A4F6540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07" y="2413114"/>
            <a:ext cx="558800" cy="558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D3769A-7C63-E547-B2D4-2140A89C1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390" y="2432114"/>
            <a:ext cx="558800" cy="558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8F77A7-A8E1-824F-8983-4080EF91E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673" y="2432114"/>
            <a:ext cx="558800" cy="558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A772A3-6C22-5249-B0B0-43DAA24D7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824" y="3054518"/>
            <a:ext cx="558800" cy="558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9BA85B-80AE-3E43-9777-8A6AC4DD6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107" y="3054518"/>
            <a:ext cx="558800" cy="558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5E6B28-C0B9-FE43-8D89-953A6C135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390" y="3073518"/>
            <a:ext cx="558800" cy="558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AA868A-F696-2345-9D39-D18CB10C1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673" y="3073518"/>
            <a:ext cx="558800" cy="558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FBC7AD-32A4-6E44-B91F-0EC7EA8A8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09" y="3737224"/>
            <a:ext cx="558800" cy="558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78A8FBD-3F01-CD41-8525-A92915EB11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1107" y="3737224"/>
            <a:ext cx="558800" cy="558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F0DF5C-13C1-454C-966E-28CE241BD8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0390" y="3737224"/>
            <a:ext cx="558800" cy="558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6ADC58-E4DD-5F44-9D71-A73BC9CB8C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9673" y="3780118"/>
            <a:ext cx="558800" cy="558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2680F2-314B-C645-A95A-E9371206B9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1824" y="4671765"/>
            <a:ext cx="558800" cy="558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6B91102-50F4-0245-827A-AFDE91062E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1107" y="4671765"/>
            <a:ext cx="558800" cy="5588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5FF2E1-26EC-A34C-AD96-CB40D360A2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0390" y="4678817"/>
            <a:ext cx="558800" cy="5588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712952-6D52-164D-9E54-45F388DF7D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9673" y="4678817"/>
            <a:ext cx="558800" cy="558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07F27B-3815-234A-82A1-4D59015AD2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1824" y="5354471"/>
            <a:ext cx="558800" cy="5588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9B35D4-8A8E-6A4B-9433-2010EFAB03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1107" y="5354471"/>
            <a:ext cx="558800" cy="5588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F73A3F5-2847-6649-9950-B4EBDD3D58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0390" y="5356804"/>
            <a:ext cx="558800" cy="5588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E5E5951-4C4C-CA4D-8B61-4681673A00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19673" y="5402325"/>
            <a:ext cx="558800" cy="5588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20154FD-40E9-9742-BA28-10F2F52D73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45309" y="6037085"/>
            <a:ext cx="558800" cy="5588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32831C9-963D-CC4E-AA69-F5D28D2686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61107" y="6037085"/>
            <a:ext cx="558800" cy="5588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1F065E-306C-9540-94CA-687B440CE79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90390" y="6035318"/>
            <a:ext cx="558800" cy="5588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6E8103D-E9AD-7448-A955-8E3DC1455A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19673" y="6061058"/>
            <a:ext cx="558800" cy="5588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313EACA-2A73-2F4B-8544-EF58637ADB0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52269" y="2425764"/>
            <a:ext cx="571500" cy="5715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47741A2-A4DF-AA4C-9452-D33A78AE5A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35606" y="2432114"/>
            <a:ext cx="571500" cy="5715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8BB2AC4-F404-D04D-A6BC-4BA0C51464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18944" y="2426386"/>
            <a:ext cx="571500" cy="5715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6596BC8-24BC-BD43-B17E-8D6391B607A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02281" y="2432114"/>
            <a:ext cx="571500" cy="5715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3D1527D-2375-9D4E-80DC-B00C72887EF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52269" y="3075851"/>
            <a:ext cx="571500" cy="5715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B8FA81-684A-2E41-AA05-FD41BE6213A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56513" y="3091119"/>
            <a:ext cx="571500" cy="5715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3AA1E30-486D-D94A-9FD8-9847B34DF97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29397" y="3091119"/>
            <a:ext cx="571500" cy="5715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8413E27-FD4C-CD4B-AAFA-536200BD6D3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02281" y="3073518"/>
            <a:ext cx="571500" cy="5715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F10D639-2787-0945-969C-FE6EFD0CC63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76030" y="3737224"/>
            <a:ext cx="571500" cy="5715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D380AF0-D259-5345-B6E7-3308D32F5F6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568691" y="3739447"/>
            <a:ext cx="571500" cy="5715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EA2EE1F-135E-0443-956B-7D9A8C33DFE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61352" y="3767418"/>
            <a:ext cx="571500" cy="5715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DA67EA5-F8A3-684C-8EC2-4915AE7A200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902281" y="3767418"/>
            <a:ext cx="571500" cy="5715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71D25C2-DCC3-5541-92F6-4F5D13E7438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853728" y="4667066"/>
            <a:ext cx="571500" cy="5715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A43B1A6-A2B0-3241-8E90-B1E0553D6D5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556513" y="4678817"/>
            <a:ext cx="571500" cy="5715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5886D77-C994-BE43-B29F-7B47C02C3C3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259298" y="4704560"/>
            <a:ext cx="571500" cy="5715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379D49B-FFFF-634C-9188-B6AC8875C2D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876030" y="5336440"/>
            <a:ext cx="571500" cy="5715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BB240FEA-BB14-EC43-814A-4DC8AFFD851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946801" y="4724588"/>
            <a:ext cx="571500" cy="5715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B2DA2931-4BBF-4348-983F-5983983B6B4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556513" y="5348121"/>
            <a:ext cx="571500" cy="5715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7B9BF9C-8DB7-8A45-860F-10DEB4AD459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259298" y="5348121"/>
            <a:ext cx="571500" cy="5715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20E1D957-08D0-A248-B188-81820911A1A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946801" y="5373993"/>
            <a:ext cx="571500" cy="5715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14E19C7-1FC6-CC49-A965-EBB69C5A76CA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76030" y="6008346"/>
            <a:ext cx="571500" cy="5715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2FB4CD6-CE74-4245-B70B-1679F526BC2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605313" y="6008346"/>
            <a:ext cx="571500" cy="5715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6A039260-6143-CF4B-AA96-7813F0F3434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259298" y="6018943"/>
            <a:ext cx="571500" cy="5715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07EEB02F-986F-424D-B848-AC9E7447AEB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963869" y="602896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808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67">
            <a:extLst>
              <a:ext uri="{FF2B5EF4-FFF2-40B4-BE49-F238E27FC236}">
                <a16:creationId xmlns:a16="http://schemas.microsoft.com/office/drawing/2014/main" id="{6DF3036D-6F98-C34D-92FC-5D1CC35FC61F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Réunion, meeting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6F33A4C-4A4E-EB4A-9666-FDEE4B36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84" y="2808623"/>
            <a:ext cx="762000" cy="7493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1D56FE1-3A4E-0E45-8E38-22D0DC82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64" y="2862589"/>
            <a:ext cx="698500" cy="7112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70F18F7-EEF8-454B-BD99-21F9D0F17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060" y="2834023"/>
            <a:ext cx="685800" cy="6985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8496FA7-9192-2848-BD07-59E767AC6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403" y="2910326"/>
            <a:ext cx="711200" cy="762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257FF15-B939-C247-9FB7-7F5CA078E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542" y="2915007"/>
            <a:ext cx="749300" cy="7620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7BABC16-481F-864C-BF2A-ACDC68443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46" y="3780897"/>
            <a:ext cx="736600" cy="6985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3FA42CA-D122-074D-8E8D-1FFA01155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9464" y="3725448"/>
            <a:ext cx="736600" cy="7112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3E8BE04-3F04-A44D-BB3C-5C5611A3A1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2360" y="3755497"/>
            <a:ext cx="711200" cy="7366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A51166D-83FB-6A44-B2CF-A40B4D03A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0012" y="3869900"/>
            <a:ext cx="762000" cy="6985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95314F9-8318-0948-85E9-B9ADBACD7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6542" y="3819100"/>
            <a:ext cx="749300" cy="7493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8F5CFD4-9563-5541-9759-E85D2AF573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396" y="4676971"/>
            <a:ext cx="723900" cy="7239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D15EB69-C2B0-9E47-B924-91D7EEBBF9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1724" y="4703887"/>
            <a:ext cx="647700" cy="7493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4DDF171-F9ED-764A-86EF-E84F0FA012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2360" y="4735637"/>
            <a:ext cx="762000" cy="6858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3D3CA2A7-CCE3-3F42-A386-B7D184403B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7563" y="4791374"/>
            <a:ext cx="762000" cy="7493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F1480AC-9FC5-1A47-8ADA-615103C605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8383" y="4815249"/>
            <a:ext cx="685800" cy="7112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0F66CDA-5FAE-284A-8E25-CDC28F281E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4758" y="3090038"/>
            <a:ext cx="762000" cy="7493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6AEE328F-9C3B-B542-BFBB-BED23C692F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51779" y="3086064"/>
            <a:ext cx="698500" cy="7112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52A143EE-CEDF-EA46-B102-B4AFF962C3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10562" y="3133070"/>
            <a:ext cx="685800" cy="6985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49295EAC-99CF-D345-AA45-17F65F0636C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56645" y="3127856"/>
            <a:ext cx="711200" cy="76200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F1957CAD-B991-5646-8E29-152C3C6201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74097" y="3083688"/>
            <a:ext cx="749300" cy="76200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F15B710C-097C-D34E-B1E4-23D32D7F6D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3382" y="3963009"/>
            <a:ext cx="736600" cy="69850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607ACDC3-6862-004E-BE3C-056342A24B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79183" y="3956659"/>
            <a:ext cx="736600" cy="711200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A4BF4D56-8828-E641-B7B3-0BD7D742926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10562" y="3999037"/>
            <a:ext cx="711200" cy="736600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5DDC9AD0-E19D-8446-B398-BC117443F0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16541" y="4039315"/>
            <a:ext cx="762000" cy="69850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54CA207C-4885-5A43-8773-26FF0EC15D3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57834" y="4048093"/>
            <a:ext cx="749300" cy="749300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1E197693-3629-634E-B732-CBF2A9F032B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06689" y="4801933"/>
            <a:ext cx="723900" cy="723900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FBABD1FC-D696-BD4E-A9A4-810A516B79C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30956" y="4817356"/>
            <a:ext cx="647700" cy="749300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97D36588-0BD1-CD4E-B119-86C8EDDF755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7743" y="4930041"/>
            <a:ext cx="762000" cy="685800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C015D374-F89E-174D-A828-98E84FAE5BF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21906" y="4957975"/>
            <a:ext cx="762000" cy="749300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8D52E372-84D5-1749-B953-CD56BCB5EA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33623" y="4994967"/>
            <a:ext cx="685800" cy="711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1424A2C8-E4A8-9649-8A48-204D47C7C029}"/>
              </a:ext>
            </a:extLst>
          </p:cNvPr>
          <p:cNvSpPr/>
          <p:nvPr/>
        </p:nvSpPr>
        <p:spPr>
          <a:xfrm>
            <a:off x="865335" y="776816"/>
            <a:ext cx="4283135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Réunion, meeting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84FC977-6ADA-4848-9F01-38B639E314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122" y="2071932"/>
            <a:ext cx="923544" cy="92354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FF2E567-C720-F54A-88A0-B47EC87BD2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122" y="3163742"/>
            <a:ext cx="923544" cy="92354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C65F22C-7110-584B-9433-7CEF875E84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349" y="4254753"/>
            <a:ext cx="923544" cy="92354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E9F3022-EBB6-7D4E-A0C0-57C37BCF82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35" y="2071932"/>
            <a:ext cx="923544" cy="92354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C5DB430-3D64-454E-ACD9-7B3FB59C11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857" y="2071932"/>
            <a:ext cx="923544" cy="92354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3CB1B79-24D7-8343-8AB0-4DF73B9802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857" y="3163742"/>
            <a:ext cx="923544" cy="92354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5B79BB3-9AD8-0D49-9C01-DC8D551FF1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759" y="4254753"/>
            <a:ext cx="923544" cy="92354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4BF55A4-4C0D-1C4C-8C24-85CBED42434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72" y="4254753"/>
            <a:ext cx="923544" cy="92354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B74396A-5914-EA4C-9BB8-52C5D07F23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62" y="3163742"/>
            <a:ext cx="923544" cy="92354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4C20479-BF23-F84D-878D-404F822086B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909" y="3163742"/>
            <a:ext cx="923544" cy="92354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75409D7E-FD56-234C-BDEA-B38A062AFD0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62" y="4254753"/>
            <a:ext cx="923544" cy="92354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1590951-7BA3-BF4D-BFDE-0D6E97E39E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909" y="2071932"/>
            <a:ext cx="923544" cy="92354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41C4201-EB88-B044-B8DD-7A96E1AEB72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222" y="2129273"/>
            <a:ext cx="914663" cy="91466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41D598E-3D58-A944-A173-37DECBA401E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222" y="3171959"/>
            <a:ext cx="921821" cy="92182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1F20B92-5081-4D45-9D11-0062494DEC0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890" y="4266432"/>
            <a:ext cx="921821" cy="92182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9CDC3BB-A309-E345-B53E-3FB53F6BFD9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781" y="2073655"/>
            <a:ext cx="921821" cy="92182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B50E4CFE-71D5-BD4A-834A-E9148C5F361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634" y="2133170"/>
            <a:ext cx="921821" cy="92182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D38CF5D-690C-B343-AB18-63F6814FE4A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517" y="3214088"/>
            <a:ext cx="921821" cy="92182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2C4DD5E0-C03D-604A-A2D8-B762AE2843C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42" y="4270263"/>
            <a:ext cx="921821" cy="92182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50ED4CE-ED0A-4249-A231-7798EEC4982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49" y="4270262"/>
            <a:ext cx="921821" cy="92182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C493FCD-67F1-0041-83C8-A36276CD07C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095" y="3173351"/>
            <a:ext cx="921821" cy="92182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DBADA95-2DA1-EC4B-9566-09EA42EA7B2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49" y="3217819"/>
            <a:ext cx="921821" cy="92182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8B0C0A1-3A67-2148-9D21-B5FAB072980A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359" y="4256476"/>
            <a:ext cx="921821" cy="92182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42D841D-866A-9D4F-870A-3B9074239FA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49" y="2122115"/>
            <a:ext cx="921821" cy="9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57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7C6E8C45-D14F-A342-BA72-74D8BAEFD69E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Education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6CC5AEA-649F-9348-A8E0-A47D6BDA2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35" y="2266918"/>
            <a:ext cx="838200" cy="5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34CCF66-5DE5-7946-BD93-1E12F48B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861" y="2207387"/>
            <a:ext cx="863600" cy="5842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E37023-E9D1-D24C-923F-C0792AC84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060" y="2119208"/>
            <a:ext cx="567302" cy="71480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83A568D-D4ED-674A-809D-903ED6D54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943" y="2221494"/>
            <a:ext cx="838200" cy="6477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B271427-65B9-0C4F-AC07-5C13B9EF1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13" y="3115568"/>
            <a:ext cx="698500" cy="6096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6B64911-6939-BB47-A76F-CD84D10CF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89" y="2943214"/>
            <a:ext cx="673100" cy="762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4C21F2E-8F7F-2E4C-BC58-43F370389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254" y="3065102"/>
            <a:ext cx="711200" cy="6223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B1997F1-166A-884E-B7A8-465AB27B85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1564" y="2979631"/>
            <a:ext cx="584200" cy="7112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28E9DAF-E17D-E946-A790-06766C78C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907" y="3022494"/>
            <a:ext cx="495300" cy="635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5F18C1C-AC2B-CF4C-8446-AF9428F7DF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0665" y="3091625"/>
            <a:ext cx="800100" cy="5969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56B132F-4AD9-D94A-BF3E-DF78DA6B2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5491" y="3776830"/>
            <a:ext cx="698500" cy="7493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973C3F0-0977-7941-9E92-BCBEC004B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5611" y="3816091"/>
            <a:ext cx="558800" cy="7239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2F03AC7-523E-CE44-B4A9-BBE3CEEBC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8525" y="3881415"/>
            <a:ext cx="609600" cy="6858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28654CD-F537-F545-BBE7-B15FDEB91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74625" y="3877345"/>
            <a:ext cx="497842" cy="70969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6FA91F1-F48E-134D-AFB6-F838C87973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9528" y="3885175"/>
            <a:ext cx="635000" cy="6477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D688CBFD-5FAB-6449-A1C1-A8175E34C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2374" y="3065102"/>
            <a:ext cx="939800" cy="5969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C7758CD-1EA5-8744-8238-44029C9C08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1185" y="3792733"/>
            <a:ext cx="393700" cy="10033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6567A02-C64F-504F-BF37-23978D5DEA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2971" y="2297671"/>
            <a:ext cx="800100" cy="5588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F7A2D789-4E52-034E-82E2-F73AA9D3D4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8111" y="3787892"/>
            <a:ext cx="762568" cy="100814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FCC9B04-3F0A-C64D-89B5-FFF687739E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89259" y="2255731"/>
            <a:ext cx="508000" cy="7239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6BA47B2-F11E-2444-84C8-A8ECBA066B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30943" y="3896455"/>
            <a:ext cx="673100" cy="6731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9E4C262-ACD2-5945-8D3F-4F6C2CC1B5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929" y="5554627"/>
            <a:ext cx="838200" cy="508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90506220-AE31-A243-8D23-ECB849FD827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58122" y="5483360"/>
            <a:ext cx="863600" cy="5842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23ACED4-26F4-E445-93F6-BCFA94BFB5C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22639" y="5451610"/>
            <a:ext cx="838200" cy="6477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68B7C310-4A8D-1545-8C49-D3F6D99BF50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61756" y="5312257"/>
            <a:ext cx="635000" cy="8001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E1BEEBA-8D59-E045-9A34-3AA031873A1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72439" y="6337909"/>
            <a:ext cx="698500" cy="6096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FF3317A-AA87-F045-B122-87C99634A68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7502" y="6188777"/>
            <a:ext cx="673100" cy="7620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09CE4BB3-F297-3341-BE45-09B05C6550F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68788" y="6293616"/>
            <a:ext cx="711200" cy="62230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6484817C-B3B9-9942-AA3D-073276300D6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28219" y="6199007"/>
            <a:ext cx="584200" cy="71120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1B0BA813-C7DA-0440-A50D-3AEFE95197F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27361" y="6292104"/>
            <a:ext cx="495300" cy="635000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49D6DB20-35CE-514B-A10A-0F7E9ADA03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147268" y="6266197"/>
            <a:ext cx="800100" cy="59690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5A3AC92F-DADF-CD4F-93D4-93A550F4113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33316" y="7013767"/>
            <a:ext cx="698500" cy="749300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A362D6B1-5D4A-4D46-8730-64FA2D8497A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1798" y="7085701"/>
            <a:ext cx="558800" cy="723900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B786A033-2A4A-BB41-8115-533A790DBD2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2485" y="7119073"/>
            <a:ext cx="609600" cy="685800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EF2C1EF0-8758-534D-948E-EE8F743A766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609385" y="7079698"/>
            <a:ext cx="487705" cy="695239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D8C6CAF0-E2AF-D443-B822-A6A9D640C3E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678451" y="7129412"/>
            <a:ext cx="635000" cy="647700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7A6C8779-6371-8146-814D-4F6835C8E34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036661" y="6301903"/>
            <a:ext cx="939800" cy="596900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B6925FE9-6DC5-3846-8EF2-4193193E806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167399" y="7042637"/>
            <a:ext cx="339162" cy="864317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FD27BFF0-2E8E-E446-A9A6-B1161B7008D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688546" y="5529488"/>
            <a:ext cx="800100" cy="558800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50E03CA0-7527-CB42-A376-3584F58A3C6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667645" y="6998629"/>
            <a:ext cx="687066" cy="908325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6B197537-67FA-8640-A732-3C4C429ADA0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715051" y="5527365"/>
            <a:ext cx="508000" cy="723900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CF4873DB-1F48-8C44-83B9-750F7555A39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286446" y="7214995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168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40AF73EB-BC00-E244-A349-7C845F963B6D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Education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72055B-123D-5A46-A162-1F29C2BE6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35" y="1910191"/>
            <a:ext cx="901700" cy="901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F63583-6E8C-1346-8B51-AAF30CB6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1910191"/>
            <a:ext cx="901700" cy="901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28884C-5B4B-764D-8F8B-0391C6362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29" y="1910191"/>
            <a:ext cx="901700" cy="901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C931C9-999B-4C42-AEE8-ED83D5F4F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35" y="2988687"/>
            <a:ext cx="901700" cy="901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A347B9-8D30-1A42-B51E-3BBB1B6A8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431" y="1910191"/>
            <a:ext cx="901700" cy="901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E33DC6-BA2D-F445-87A3-25B0DA920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752" y="5157987"/>
            <a:ext cx="901700" cy="901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A3FCDB-1618-B244-8CE1-8F3C87EED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35" y="4081595"/>
            <a:ext cx="901700" cy="9017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CD44D6-8086-094A-8D45-A9E5A527E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367" y="2988687"/>
            <a:ext cx="901700" cy="901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7CF2BB-CC19-CA4B-A7E0-4B25C30CC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377" y="2988687"/>
            <a:ext cx="901700" cy="901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3D563F3-03C8-3E41-98E7-ADE2A4C68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335" y="5157987"/>
            <a:ext cx="901700" cy="9017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6C22DE-8BF4-A54B-9EEC-D6D3F690B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67" y="4081595"/>
            <a:ext cx="901700" cy="9017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3B1020-FD47-CB4C-A087-ECFDB7A000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5904" y="4081595"/>
            <a:ext cx="901700" cy="9017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FC7FB4-F370-844B-860C-28CDC3B684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752" y="4081595"/>
            <a:ext cx="901700" cy="9017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EA68DB0-4267-B846-A596-592735CB98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75367" y="5157987"/>
            <a:ext cx="901700" cy="9017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BAA5C2E-778C-CB43-9F82-7DD6C0C624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6129" y="5157987"/>
            <a:ext cx="901700" cy="9017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DB7C007-8BC6-DD4C-826A-AF8397CFAC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5431" y="2988687"/>
            <a:ext cx="901700" cy="9017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3F7CE14-FAB2-5A44-98B8-B5AD2E3B24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6050" y="1910191"/>
            <a:ext cx="901700" cy="9017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18181A8-78EC-9F48-AF2C-D1689FB074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7305" y="1910191"/>
            <a:ext cx="901700" cy="9017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AA171B3-5B42-984E-A583-FF0C067667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79076" y="1910191"/>
            <a:ext cx="901700" cy="9017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05D4B86-741B-2B40-8148-4C1065F718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96638" y="1910191"/>
            <a:ext cx="901700" cy="9017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CE56993-C585-3B48-B565-E427EBBDEC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6712" y="5157987"/>
            <a:ext cx="901700" cy="9017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41CB388-8562-8640-B2F6-87D5EBE11D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36050" y="2988687"/>
            <a:ext cx="901700" cy="9017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A972E39-F9A3-1743-A1E1-DF24933F0F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36050" y="4081595"/>
            <a:ext cx="901700" cy="9017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B93C39D-E6B6-F84B-B1D9-98BDA12772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14454" y="2988687"/>
            <a:ext cx="901700" cy="9017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5B797C3-4434-404F-87F3-1795A876BA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19185" y="2988687"/>
            <a:ext cx="901700" cy="9017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69688B1F-92A3-D540-A3EB-249EE8F1311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36050" y="5157987"/>
            <a:ext cx="901700" cy="9017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1FA23C9-47D1-CD4F-8846-8839F91579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97305" y="4081595"/>
            <a:ext cx="901700" cy="9017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94D92A9-03EB-4241-8461-C22AB71EB09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84123" y="4081595"/>
            <a:ext cx="901700" cy="9017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D573537-AD4C-8C4E-904A-1CE4F360D36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62670" y="4081595"/>
            <a:ext cx="901700" cy="9017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4A57F1FF-8D4E-1E41-A8B4-13C3CBA2328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179076" y="5157987"/>
            <a:ext cx="901700" cy="9017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9F38F22-FE25-2448-A2E2-FD04926BF6A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256712" y="2988687"/>
            <a:ext cx="901700" cy="9017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B04D9E31-5DB7-CA45-9E01-FB1EFAC9FAD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97305" y="5157987"/>
            <a:ext cx="901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95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7">
            <a:extLst>
              <a:ext uri="{FF2B5EF4-FFF2-40B4-BE49-F238E27FC236}">
                <a16:creationId xmlns:a16="http://schemas.microsoft.com/office/drawing/2014/main" id="{42D492E0-61F3-FA4C-9F7F-2D96E35797FF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Education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8EF1CB-1682-394A-AEF8-BEDFB947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35" y="2040208"/>
            <a:ext cx="706663" cy="6523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9927B4-7698-054F-ADCD-564F136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66" y="2071775"/>
            <a:ext cx="564308" cy="6207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CD933F-9987-9846-AD0E-041A29825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66" y="2078051"/>
            <a:ext cx="860247" cy="6144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AA08BD-B072-A449-A0F6-C80CE9249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198" y="2153904"/>
            <a:ext cx="718145" cy="5386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7C248E-C709-4F4F-80A5-7B9EE17BB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994" y="2147560"/>
            <a:ext cx="635778" cy="5449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AB0BEB-20A5-5049-81DE-412029847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335" y="2853098"/>
            <a:ext cx="736987" cy="5102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C56A57-1FB0-FE43-8758-2AB1E3C21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155" y="2772655"/>
            <a:ext cx="461020" cy="5993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07D36D-3E06-5C46-B434-FE76ECAA0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8593" y="2876069"/>
            <a:ext cx="557125" cy="5142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6AD296-E31E-4848-A26D-FED5E36E45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363" y="2835110"/>
            <a:ext cx="321024" cy="5961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A0FDCE-66ED-5747-AAB5-ACA8204B2C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1198" y="2835110"/>
            <a:ext cx="718145" cy="5984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E36D27-FFA0-5543-A7E4-AC70505DB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7154" y="2914862"/>
            <a:ext cx="536773" cy="5367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BDBB56F-28C6-C846-8631-F9EFE62885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5064" y="3637662"/>
            <a:ext cx="860247" cy="6144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6947653-E11F-2642-A507-D2EB62737E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133" y="3711833"/>
            <a:ext cx="720388" cy="5402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723B68-5C69-D74D-A75E-1C93C9737D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335" y="3635420"/>
            <a:ext cx="725033" cy="66926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5AF7591-5E4E-3A46-BBFC-0B122AA4B1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343" y="3673984"/>
            <a:ext cx="676108" cy="57952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EAE7B5E-E565-9440-89EA-E48F0697B4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1198" y="4419064"/>
            <a:ext cx="643551" cy="53629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3AA07E-40C3-754D-BB9D-2D903231D2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6703" y="3633251"/>
            <a:ext cx="515924" cy="5675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F80D4D-F99F-E941-A623-2EC9EA22C3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0727" y="4419064"/>
            <a:ext cx="325063" cy="60368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A602AE4-9BA2-B94E-9A94-0E851F23E4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84874" y="4433106"/>
            <a:ext cx="545046" cy="54504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A9D85FC-607D-3B49-AA02-AC0133D89F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46325" y="4350988"/>
            <a:ext cx="498850" cy="64850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304247-EBBB-B341-B20A-F70AEAF587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4323" y="4505131"/>
            <a:ext cx="747675" cy="51762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DD9F2D4-7A6A-0349-B705-875192541B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21362" y="4423385"/>
            <a:ext cx="534356" cy="493252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B36A8F90-C87A-D14E-AD7B-03D1DC5EFE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6530" y="2290853"/>
            <a:ext cx="635000" cy="64770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34319705-6EA6-3B43-8E81-32443B61DDF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11126" y="2290853"/>
            <a:ext cx="647700" cy="647700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2784EBA8-E8EF-B745-BCA0-FF5FE5CECF8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94926" y="2290853"/>
            <a:ext cx="622300" cy="647700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CC2C3250-A411-0C4B-A484-9A71611E32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62759" y="3269448"/>
            <a:ext cx="571500" cy="647700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C0C77593-E311-3E46-A183-EF4CBC9B7E6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01434" y="3244048"/>
            <a:ext cx="647700" cy="64770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F41C0104-CA42-7C4F-B869-4F3228D7D7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64776" y="3269448"/>
            <a:ext cx="482600" cy="647700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4AF0FC65-A758-FB4D-82F0-A69B1ED0BBA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86559" y="4161572"/>
            <a:ext cx="647700" cy="647700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7E8E9C08-670D-AB49-B1CC-4C726ECBE0B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18688" y="4219288"/>
            <a:ext cx="723900" cy="647700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60F48A14-DCA7-2149-B13F-A232B9A9E77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53326" y="2290853"/>
            <a:ext cx="584200" cy="647700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14F567B2-A6CB-4A45-94D6-4D9651A281B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053326" y="3204571"/>
            <a:ext cx="647700" cy="647700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F4BBBC8C-469F-714F-80A6-4B2F25B1565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67626" y="4118289"/>
            <a:ext cx="533400" cy="647700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2A557447-793D-1240-B12A-1CC04E5FCEE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384050" y="4168488"/>
            <a:ext cx="609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194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21</Words>
  <Application>Microsoft Macintosh PowerPoint</Application>
  <PresentationFormat>Personnalisé</PresentationFormat>
  <Paragraphs>16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Averta</vt:lpstr>
      <vt:lpstr>Helvetica</vt:lpstr>
      <vt:lpstr>Helvetica Light</vt:lpstr>
      <vt:lpstr>Helvetica Neue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92</cp:revision>
  <dcterms:modified xsi:type="dcterms:W3CDTF">2019-05-17T07:50:42Z</dcterms:modified>
</cp:coreProperties>
</file>