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62" r:id="rId2"/>
    <p:sldId id="265" r:id="rId3"/>
    <p:sldId id="264" r:id="rId4"/>
    <p:sldId id="271" r:id="rId5"/>
    <p:sldId id="267" r:id="rId6"/>
    <p:sldId id="272" r:id="rId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78"/>
    <p:restoredTop sz="94645"/>
  </p:normalViewPr>
  <p:slideViewPr>
    <p:cSldViewPr snapToGrid="0" snapToObjects="1">
      <p:cViewPr varScale="1">
        <p:scale>
          <a:sx n="128" d="100"/>
          <a:sy n="128" d="100"/>
        </p:scale>
        <p:origin x="992" y="176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907946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-Gilles Allain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« Saisissez une citation ici. »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77">
            <a:extLst>
              <a:ext uri="{FF2B5EF4-FFF2-40B4-BE49-F238E27FC236}">
                <a16:creationId xmlns:a16="http://schemas.microsoft.com/office/drawing/2014/main" id="{E4CE48F9-0B83-C44F-9986-CEBA05A583F7}"/>
              </a:ext>
            </a:extLst>
          </p:cNvPr>
          <p:cNvSpPr/>
          <p:nvPr userDrawn="1"/>
        </p:nvSpPr>
        <p:spPr>
          <a:xfrm>
            <a:off x="-284655" y="8550940"/>
            <a:ext cx="1681819" cy="12606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Shape 178">
            <a:extLst>
              <a:ext uri="{FF2B5EF4-FFF2-40B4-BE49-F238E27FC236}">
                <a16:creationId xmlns:a16="http://schemas.microsoft.com/office/drawing/2014/main" id="{0601F83A-479C-B845-908F-41008873CDDE}"/>
              </a:ext>
            </a:extLst>
          </p:cNvPr>
          <p:cNvSpPr/>
          <p:nvPr userDrawn="1"/>
        </p:nvSpPr>
        <p:spPr>
          <a:xfrm>
            <a:off x="9468944" y="8733085"/>
            <a:ext cx="3535856" cy="1343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7" name="pasted-image.pdf">
            <a:extLst>
              <a:ext uri="{FF2B5EF4-FFF2-40B4-BE49-F238E27FC236}">
                <a16:creationId xmlns:a16="http://schemas.microsoft.com/office/drawing/2014/main" id="{B6534E65-0B00-AC49-ADEB-A786BE438D1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105" y="8550940"/>
            <a:ext cx="1950524" cy="415654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8.emf"/><Relationship Id="rId21" Type="http://schemas.openxmlformats.org/officeDocument/2006/relationships/image" Target="../media/image23.emf"/><Relationship Id="rId42" Type="http://schemas.openxmlformats.org/officeDocument/2006/relationships/image" Target="../media/image44.emf"/><Relationship Id="rId47" Type="http://schemas.openxmlformats.org/officeDocument/2006/relationships/image" Target="../media/image49.emf"/><Relationship Id="rId63" Type="http://schemas.openxmlformats.org/officeDocument/2006/relationships/image" Target="../media/image65.emf"/><Relationship Id="rId68" Type="http://schemas.openxmlformats.org/officeDocument/2006/relationships/image" Target="../media/image70.emf"/><Relationship Id="rId7" Type="http://schemas.openxmlformats.org/officeDocument/2006/relationships/image" Target="../media/image9.emf"/><Relationship Id="rId2" Type="http://schemas.openxmlformats.org/officeDocument/2006/relationships/image" Target="../media/image4.emf"/><Relationship Id="rId16" Type="http://schemas.openxmlformats.org/officeDocument/2006/relationships/image" Target="../media/image18.emf"/><Relationship Id="rId29" Type="http://schemas.openxmlformats.org/officeDocument/2006/relationships/image" Target="../media/image31.emf"/><Relationship Id="rId11" Type="http://schemas.openxmlformats.org/officeDocument/2006/relationships/image" Target="../media/image13.emf"/><Relationship Id="rId24" Type="http://schemas.openxmlformats.org/officeDocument/2006/relationships/image" Target="../media/image26.emf"/><Relationship Id="rId32" Type="http://schemas.openxmlformats.org/officeDocument/2006/relationships/image" Target="../media/image34.emf"/><Relationship Id="rId37" Type="http://schemas.openxmlformats.org/officeDocument/2006/relationships/image" Target="../media/image39.emf"/><Relationship Id="rId40" Type="http://schemas.openxmlformats.org/officeDocument/2006/relationships/image" Target="../media/image42.emf"/><Relationship Id="rId45" Type="http://schemas.openxmlformats.org/officeDocument/2006/relationships/image" Target="../media/image47.emf"/><Relationship Id="rId53" Type="http://schemas.openxmlformats.org/officeDocument/2006/relationships/image" Target="../media/image55.emf"/><Relationship Id="rId58" Type="http://schemas.openxmlformats.org/officeDocument/2006/relationships/image" Target="../media/image60.emf"/><Relationship Id="rId66" Type="http://schemas.openxmlformats.org/officeDocument/2006/relationships/image" Target="../media/image68.emf"/><Relationship Id="rId5" Type="http://schemas.openxmlformats.org/officeDocument/2006/relationships/image" Target="../media/image7.emf"/><Relationship Id="rId61" Type="http://schemas.openxmlformats.org/officeDocument/2006/relationships/image" Target="../media/image63.emf"/><Relationship Id="rId19" Type="http://schemas.openxmlformats.org/officeDocument/2006/relationships/image" Target="../media/image21.emf"/><Relationship Id="rId14" Type="http://schemas.openxmlformats.org/officeDocument/2006/relationships/image" Target="../media/image16.emf"/><Relationship Id="rId22" Type="http://schemas.openxmlformats.org/officeDocument/2006/relationships/image" Target="../media/image24.emf"/><Relationship Id="rId27" Type="http://schemas.openxmlformats.org/officeDocument/2006/relationships/image" Target="../media/image29.emf"/><Relationship Id="rId30" Type="http://schemas.openxmlformats.org/officeDocument/2006/relationships/image" Target="../media/image32.emf"/><Relationship Id="rId35" Type="http://schemas.openxmlformats.org/officeDocument/2006/relationships/image" Target="../media/image37.emf"/><Relationship Id="rId43" Type="http://schemas.openxmlformats.org/officeDocument/2006/relationships/image" Target="../media/image45.emf"/><Relationship Id="rId48" Type="http://schemas.openxmlformats.org/officeDocument/2006/relationships/image" Target="../media/image50.emf"/><Relationship Id="rId56" Type="http://schemas.openxmlformats.org/officeDocument/2006/relationships/image" Target="../media/image58.emf"/><Relationship Id="rId64" Type="http://schemas.openxmlformats.org/officeDocument/2006/relationships/image" Target="../media/image66.emf"/><Relationship Id="rId69" Type="http://schemas.openxmlformats.org/officeDocument/2006/relationships/image" Target="../media/image71.emf"/><Relationship Id="rId8" Type="http://schemas.openxmlformats.org/officeDocument/2006/relationships/image" Target="../media/image10.emf"/><Relationship Id="rId51" Type="http://schemas.openxmlformats.org/officeDocument/2006/relationships/image" Target="../media/image53.emf"/><Relationship Id="rId3" Type="http://schemas.openxmlformats.org/officeDocument/2006/relationships/image" Target="../media/image5.emf"/><Relationship Id="rId12" Type="http://schemas.openxmlformats.org/officeDocument/2006/relationships/image" Target="../media/image14.emf"/><Relationship Id="rId17" Type="http://schemas.openxmlformats.org/officeDocument/2006/relationships/image" Target="../media/image19.emf"/><Relationship Id="rId25" Type="http://schemas.openxmlformats.org/officeDocument/2006/relationships/image" Target="../media/image27.emf"/><Relationship Id="rId33" Type="http://schemas.openxmlformats.org/officeDocument/2006/relationships/image" Target="../media/image35.emf"/><Relationship Id="rId38" Type="http://schemas.openxmlformats.org/officeDocument/2006/relationships/image" Target="../media/image40.emf"/><Relationship Id="rId46" Type="http://schemas.openxmlformats.org/officeDocument/2006/relationships/image" Target="../media/image48.emf"/><Relationship Id="rId59" Type="http://schemas.openxmlformats.org/officeDocument/2006/relationships/image" Target="../media/image61.emf"/><Relationship Id="rId67" Type="http://schemas.openxmlformats.org/officeDocument/2006/relationships/image" Target="../media/image69.emf"/><Relationship Id="rId20" Type="http://schemas.openxmlformats.org/officeDocument/2006/relationships/image" Target="../media/image22.emf"/><Relationship Id="rId41" Type="http://schemas.openxmlformats.org/officeDocument/2006/relationships/image" Target="../media/image43.emf"/><Relationship Id="rId54" Type="http://schemas.openxmlformats.org/officeDocument/2006/relationships/image" Target="../media/image56.emf"/><Relationship Id="rId62" Type="http://schemas.openxmlformats.org/officeDocument/2006/relationships/image" Target="../media/image6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5" Type="http://schemas.openxmlformats.org/officeDocument/2006/relationships/image" Target="../media/image17.emf"/><Relationship Id="rId23" Type="http://schemas.openxmlformats.org/officeDocument/2006/relationships/image" Target="../media/image25.emf"/><Relationship Id="rId28" Type="http://schemas.openxmlformats.org/officeDocument/2006/relationships/image" Target="../media/image30.emf"/><Relationship Id="rId36" Type="http://schemas.openxmlformats.org/officeDocument/2006/relationships/image" Target="../media/image38.emf"/><Relationship Id="rId49" Type="http://schemas.openxmlformats.org/officeDocument/2006/relationships/image" Target="../media/image51.emf"/><Relationship Id="rId57" Type="http://schemas.openxmlformats.org/officeDocument/2006/relationships/image" Target="../media/image59.emf"/><Relationship Id="rId10" Type="http://schemas.openxmlformats.org/officeDocument/2006/relationships/image" Target="../media/image12.emf"/><Relationship Id="rId31" Type="http://schemas.openxmlformats.org/officeDocument/2006/relationships/image" Target="../media/image33.emf"/><Relationship Id="rId44" Type="http://schemas.openxmlformats.org/officeDocument/2006/relationships/image" Target="../media/image46.emf"/><Relationship Id="rId52" Type="http://schemas.openxmlformats.org/officeDocument/2006/relationships/image" Target="../media/image54.emf"/><Relationship Id="rId60" Type="http://schemas.openxmlformats.org/officeDocument/2006/relationships/image" Target="../media/image62.emf"/><Relationship Id="rId65" Type="http://schemas.openxmlformats.org/officeDocument/2006/relationships/image" Target="../media/image67.emf"/><Relationship Id="rId4" Type="http://schemas.openxmlformats.org/officeDocument/2006/relationships/image" Target="../media/image6.emf"/><Relationship Id="rId9" Type="http://schemas.openxmlformats.org/officeDocument/2006/relationships/image" Target="../media/image11.emf"/><Relationship Id="rId13" Type="http://schemas.openxmlformats.org/officeDocument/2006/relationships/image" Target="../media/image15.emf"/><Relationship Id="rId18" Type="http://schemas.openxmlformats.org/officeDocument/2006/relationships/image" Target="../media/image20.emf"/><Relationship Id="rId39" Type="http://schemas.openxmlformats.org/officeDocument/2006/relationships/image" Target="../media/image41.emf"/><Relationship Id="rId34" Type="http://schemas.openxmlformats.org/officeDocument/2006/relationships/image" Target="../media/image36.emf"/><Relationship Id="rId50" Type="http://schemas.openxmlformats.org/officeDocument/2006/relationships/image" Target="../media/image52.emf"/><Relationship Id="rId55" Type="http://schemas.openxmlformats.org/officeDocument/2006/relationships/image" Target="../media/image5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13" Type="http://schemas.openxmlformats.org/officeDocument/2006/relationships/image" Target="../media/image83.emf"/><Relationship Id="rId18" Type="http://schemas.openxmlformats.org/officeDocument/2006/relationships/image" Target="../media/image88.emf"/><Relationship Id="rId3" Type="http://schemas.openxmlformats.org/officeDocument/2006/relationships/image" Target="../media/image73.emf"/><Relationship Id="rId21" Type="http://schemas.openxmlformats.org/officeDocument/2006/relationships/image" Target="../media/image91.emf"/><Relationship Id="rId7" Type="http://schemas.openxmlformats.org/officeDocument/2006/relationships/image" Target="../media/image77.emf"/><Relationship Id="rId12" Type="http://schemas.openxmlformats.org/officeDocument/2006/relationships/image" Target="../media/image82.emf"/><Relationship Id="rId17" Type="http://schemas.openxmlformats.org/officeDocument/2006/relationships/image" Target="../media/image87.emf"/><Relationship Id="rId2" Type="http://schemas.openxmlformats.org/officeDocument/2006/relationships/image" Target="../media/image72.emf"/><Relationship Id="rId16" Type="http://schemas.openxmlformats.org/officeDocument/2006/relationships/image" Target="../media/image86.emf"/><Relationship Id="rId20" Type="http://schemas.openxmlformats.org/officeDocument/2006/relationships/image" Target="../media/image9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emf"/><Relationship Id="rId11" Type="http://schemas.openxmlformats.org/officeDocument/2006/relationships/image" Target="../media/image81.emf"/><Relationship Id="rId5" Type="http://schemas.openxmlformats.org/officeDocument/2006/relationships/image" Target="../media/image75.emf"/><Relationship Id="rId15" Type="http://schemas.openxmlformats.org/officeDocument/2006/relationships/image" Target="../media/image85.emf"/><Relationship Id="rId23" Type="http://schemas.openxmlformats.org/officeDocument/2006/relationships/image" Target="../media/image93.emf"/><Relationship Id="rId10" Type="http://schemas.openxmlformats.org/officeDocument/2006/relationships/image" Target="../media/image80.emf"/><Relationship Id="rId19" Type="http://schemas.openxmlformats.org/officeDocument/2006/relationships/image" Target="../media/image89.emf"/><Relationship Id="rId4" Type="http://schemas.openxmlformats.org/officeDocument/2006/relationships/image" Target="../media/image74.emf"/><Relationship Id="rId9" Type="http://schemas.openxmlformats.org/officeDocument/2006/relationships/image" Target="../media/image79.emf"/><Relationship Id="rId14" Type="http://schemas.openxmlformats.org/officeDocument/2006/relationships/image" Target="../media/image84.emf"/><Relationship Id="rId22" Type="http://schemas.openxmlformats.org/officeDocument/2006/relationships/image" Target="../media/image92.emf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5.emf"/><Relationship Id="rId18" Type="http://schemas.openxmlformats.org/officeDocument/2006/relationships/image" Target="../media/image110.emf"/><Relationship Id="rId26" Type="http://schemas.openxmlformats.org/officeDocument/2006/relationships/image" Target="../media/image118.emf"/><Relationship Id="rId39" Type="http://schemas.openxmlformats.org/officeDocument/2006/relationships/image" Target="../media/image131.emf"/><Relationship Id="rId21" Type="http://schemas.openxmlformats.org/officeDocument/2006/relationships/image" Target="../media/image113.emf"/><Relationship Id="rId34" Type="http://schemas.openxmlformats.org/officeDocument/2006/relationships/image" Target="../media/image126.emf"/><Relationship Id="rId42" Type="http://schemas.openxmlformats.org/officeDocument/2006/relationships/image" Target="../media/image134.emf"/><Relationship Id="rId47" Type="http://schemas.openxmlformats.org/officeDocument/2006/relationships/image" Target="../media/image139.emf"/><Relationship Id="rId50" Type="http://schemas.openxmlformats.org/officeDocument/2006/relationships/image" Target="../media/image142.emf"/><Relationship Id="rId55" Type="http://schemas.openxmlformats.org/officeDocument/2006/relationships/image" Target="../media/image147.emf"/><Relationship Id="rId7" Type="http://schemas.openxmlformats.org/officeDocument/2006/relationships/image" Target="../media/image99.emf"/><Relationship Id="rId2" Type="http://schemas.openxmlformats.org/officeDocument/2006/relationships/image" Target="../media/image94.emf"/><Relationship Id="rId16" Type="http://schemas.openxmlformats.org/officeDocument/2006/relationships/image" Target="../media/image108.emf"/><Relationship Id="rId29" Type="http://schemas.openxmlformats.org/officeDocument/2006/relationships/image" Target="../media/image121.emf"/><Relationship Id="rId11" Type="http://schemas.openxmlformats.org/officeDocument/2006/relationships/image" Target="../media/image103.emf"/><Relationship Id="rId24" Type="http://schemas.openxmlformats.org/officeDocument/2006/relationships/image" Target="../media/image116.emf"/><Relationship Id="rId32" Type="http://schemas.openxmlformats.org/officeDocument/2006/relationships/image" Target="../media/image124.emf"/><Relationship Id="rId37" Type="http://schemas.openxmlformats.org/officeDocument/2006/relationships/image" Target="../media/image129.emf"/><Relationship Id="rId40" Type="http://schemas.openxmlformats.org/officeDocument/2006/relationships/image" Target="../media/image132.emf"/><Relationship Id="rId45" Type="http://schemas.openxmlformats.org/officeDocument/2006/relationships/image" Target="../media/image137.emf"/><Relationship Id="rId53" Type="http://schemas.openxmlformats.org/officeDocument/2006/relationships/image" Target="../media/image145.emf"/><Relationship Id="rId5" Type="http://schemas.openxmlformats.org/officeDocument/2006/relationships/image" Target="../media/image97.emf"/><Relationship Id="rId10" Type="http://schemas.openxmlformats.org/officeDocument/2006/relationships/image" Target="../media/image102.emf"/><Relationship Id="rId19" Type="http://schemas.openxmlformats.org/officeDocument/2006/relationships/image" Target="../media/image111.emf"/><Relationship Id="rId31" Type="http://schemas.openxmlformats.org/officeDocument/2006/relationships/image" Target="../media/image123.emf"/><Relationship Id="rId44" Type="http://schemas.openxmlformats.org/officeDocument/2006/relationships/image" Target="../media/image136.emf"/><Relationship Id="rId52" Type="http://schemas.openxmlformats.org/officeDocument/2006/relationships/image" Target="../media/image144.emf"/><Relationship Id="rId4" Type="http://schemas.openxmlformats.org/officeDocument/2006/relationships/image" Target="../media/image96.emf"/><Relationship Id="rId9" Type="http://schemas.openxmlformats.org/officeDocument/2006/relationships/image" Target="../media/image101.emf"/><Relationship Id="rId14" Type="http://schemas.openxmlformats.org/officeDocument/2006/relationships/image" Target="../media/image106.emf"/><Relationship Id="rId22" Type="http://schemas.openxmlformats.org/officeDocument/2006/relationships/image" Target="../media/image114.emf"/><Relationship Id="rId27" Type="http://schemas.openxmlformats.org/officeDocument/2006/relationships/image" Target="../media/image119.emf"/><Relationship Id="rId30" Type="http://schemas.openxmlformats.org/officeDocument/2006/relationships/image" Target="../media/image122.emf"/><Relationship Id="rId35" Type="http://schemas.openxmlformats.org/officeDocument/2006/relationships/image" Target="../media/image127.emf"/><Relationship Id="rId43" Type="http://schemas.openxmlformats.org/officeDocument/2006/relationships/image" Target="../media/image135.emf"/><Relationship Id="rId48" Type="http://schemas.openxmlformats.org/officeDocument/2006/relationships/image" Target="../media/image140.emf"/><Relationship Id="rId8" Type="http://schemas.openxmlformats.org/officeDocument/2006/relationships/image" Target="../media/image100.emf"/><Relationship Id="rId51" Type="http://schemas.openxmlformats.org/officeDocument/2006/relationships/image" Target="../media/image143.emf"/><Relationship Id="rId3" Type="http://schemas.openxmlformats.org/officeDocument/2006/relationships/image" Target="../media/image95.emf"/><Relationship Id="rId12" Type="http://schemas.openxmlformats.org/officeDocument/2006/relationships/image" Target="../media/image104.emf"/><Relationship Id="rId17" Type="http://schemas.openxmlformats.org/officeDocument/2006/relationships/image" Target="../media/image109.emf"/><Relationship Id="rId25" Type="http://schemas.openxmlformats.org/officeDocument/2006/relationships/image" Target="../media/image117.emf"/><Relationship Id="rId33" Type="http://schemas.openxmlformats.org/officeDocument/2006/relationships/image" Target="../media/image125.emf"/><Relationship Id="rId38" Type="http://schemas.openxmlformats.org/officeDocument/2006/relationships/image" Target="../media/image130.emf"/><Relationship Id="rId46" Type="http://schemas.openxmlformats.org/officeDocument/2006/relationships/image" Target="../media/image138.emf"/><Relationship Id="rId20" Type="http://schemas.openxmlformats.org/officeDocument/2006/relationships/image" Target="../media/image112.emf"/><Relationship Id="rId41" Type="http://schemas.openxmlformats.org/officeDocument/2006/relationships/image" Target="../media/image133.emf"/><Relationship Id="rId54" Type="http://schemas.openxmlformats.org/officeDocument/2006/relationships/image" Target="../media/image14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emf"/><Relationship Id="rId15" Type="http://schemas.openxmlformats.org/officeDocument/2006/relationships/image" Target="../media/image107.emf"/><Relationship Id="rId23" Type="http://schemas.openxmlformats.org/officeDocument/2006/relationships/image" Target="../media/image115.emf"/><Relationship Id="rId28" Type="http://schemas.openxmlformats.org/officeDocument/2006/relationships/image" Target="../media/image120.emf"/><Relationship Id="rId36" Type="http://schemas.openxmlformats.org/officeDocument/2006/relationships/image" Target="../media/image128.emf"/><Relationship Id="rId49" Type="http://schemas.openxmlformats.org/officeDocument/2006/relationships/image" Target="../media/image141.emf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2.emf"/><Relationship Id="rId21" Type="http://schemas.openxmlformats.org/officeDocument/2006/relationships/image" Target="../media/image167.emf"/><Relationship Id="rId42" Type="http://schemas.openxmlformats.org/officeDocument/2006/relationships/image" Target="../media/image188.emf"/><Relationship Id="rId47" Type="http://schemas.openxmlformats.org/officeDocument/2006/relationships/image" Target="../media/image193.emf"/><Relationship Id="rId63" Type="http://schemas.openxmlformats.org/officeDocument/2006/relationships/image" Target="../media/image209.emf"/><Relationship Id="rId68" Type="http://schemas.openxmlformats.org/officeDocument/2006/relationships/image" Target="../media/image214.emf"/><Relationship Id="rId16" Type="http://schemas.openxmlformats.org/officeDocument/2006/relationships/image" Target="../media/image162.emf"/><Relationship Id="rId11" Type="http://schemas.openxmlformats.org/officeDocument/2006/relationships/image" Target="../media/image157.emf"/><Relationship Id="rId32" Type="http://schemas.openxmlformats.org/officeDocument/2006/relationships/image" Target="../media/image178.emf"/><Relationship Id="rId37" Type="http://schemas.openxmlformats.org/officeDocument/2006/relationships/image" Target="../media/image183.emf"/><Relationship Id="rId53" Type="http://schemas.openxmlformats.org/officeDocument/2006/relationships/image" Target="../media/image199.emf"/><Relationship Id="rId58" Type="http://schemas.openxmlformats.org/officeDocument/2006/relationships/image" Target="../media/image204.emf"/><Relationship Id="rId74" Type="http://schemas.openxmlformats.org/officeDocument/2006/relationships/image" Target="../media/image220.emf"/><Relationship Id="rId79" Type="http://schemas.openxmlformats.org/officeDocument/2006/relationships/image" Target="../media/image225.emf"/><Relationship Id="rId5" Type="http://schemas.openxmlformats.org/officeDocument/2006/relationships/image" Target="../media/image151.emf"/><Relationship Id="rId61" Type="http://schemas.openxmlformats.org/officeDocument/2006/relationships/image" Target="../media/image207.emf"/><Relationship Id="rId82" Type="http://schemas.openxmlformats.org/officeDocument/2006/relationships/image" Target="../media/image228.emf"/><Relationship Id="rId19" Type="http://schemas.openxmlformats.org/officeDocument/2006/relationships/image" Target="../media/image165.emf"/><Relationship Id="rId14" Type="http://schemas.openxmlformats.org/officeDocument/2006/relationships/image" Target="../media/image160.emf"/><Relationship Id="rId22" Type="http://schemas.openxmlformats.org/officeDocument/2006/relationships/image" Target="../media/image168.emf"/><Relationship Id="rId27" Type="http://schemas.openxmlformats.org/officeDocument/2006/relationships/image" Target="../media/image173.emf"/><Relationship Id="rId30" Type="http://schemas.openxmlformats.org/officeDocument/2006/relationships/image" Target="../media/image176.emf"/><Relationship Id="rId35" Type="http://schemas.openxmlformats.org/officeDocument/2006/relationships/image" Target="../media/image181.emf"/><Relationship Id="rId43" Type="http://schemas.openxmlformats.org/officeDocument/2006/relationships/image" Target="../media/image189.emf"/><Relationship Id="rId48" Type="http://schemas.openxmlformats.org/officeDocument/2006/relationships/image" Target="../media/image194.emf"/><Relationship Id="rId56" Type="http://schemas.openxmlformats.org/officeDocument/2006/relationships/image" Target="../media/image202.emf"/><Relationship Id="rId64" Type="http://schemas.openxmlformats.org/officeDocument/2006/relationships/image" Target="../media/image210.emf"/><Relationship Id="rId69" Type="http://schemas.openxmlformats.org/officeDocument/2006/relationships/image" Target="../media/image215.emf"/><Relationship Id="rId77" Type="http://schemas.openxmlformats.org/officeDocument/2006/relationships/image" Target="../media/image223.emf"/><Relationship Id="rId8" Type="http://schemas.openxmlformats.org/officeDocument/2006/relationships/image" Target="../media/image154.emf"/><Relationship Id="rId51" Type="http://schemas.openxmlformats.org/officeDocument/2006/relationships/image" Target="../media/image197.emf"/><Relationship Id="rId72" Type="http://schemas.openxmlformats.org/officeDocument/2006/relationships/image" Target="../media/image218.emf"/><Relationship Id="rId80" Type="http://schemas.openxmlformats.org/officeDocument/2006/relationships/image" Target="../media/image226.emf"/><Relationship Id="rId3" Type="http://schemas.openxmlformats.org/officeDocument/2006/relationships/image" Target="../media/image149.emf"/><Relationship Id="rId12" Type="http://schemas.openxmlformats.org/officeDocument/2006/relationships/image" Target="../media/image158.emf"/><Relationship Id="rId17" Type="http://schemas.openxmlformats.org/officeDocument/2006/relationships/image" Target="../media/image163.emf"/><Relationship Id="rId25" Type="http://schemas.openxmlformats.org/officeDocument/2006/relationships/image" Target="../media/image171.emf"/><Relationship Id="rId33" Type="http://schemas.openxmlformats.org/officeDocument/2006/relationships/image" Target="../media/image179.emf"/><Relationship Id="rId38" Type="http://schemas.openxmlformats.org/officeDocument/2006/relationships/image" Target="../media/image184.emf"/><Relationship Id="rId46" Type="http://schemas.openxmlformats.org/officeDocument/2006/relationships/image" Target="../media/image192.emf"/><Relationship Id="rId59" Type="http://schemas.openxmlformats.org/officeDocument/2006/relationships/image" Target="../media/image205.emf"/><Relationship Id="rId67" Type="http://schemas.openxmlformats.org/officeDocument/2006/relationships/image" Target="../media/image213.emf"/><Relationship Id="rId20" Type="http://schemas.openxmlformats.org/officeDocument/2006/relationships/image" Target="../media/image166.emf"/><Relationship Id="rId41" Type="http://schemas.openxmlformats.org/officeDocument/2006/relationships/image" Target="../media/image187.emf"/><Relationship Id="rId54" Type="http://schemas.openxmlformats.org/officeDocument/2006/relationships/image" Target="../media/image200.emf"/><Relationship Id="rId62" Type="http://schemas.openxmlformats.org/officeDocument/2006/relationships/image" Target="../media/image208.emf"/><Relationship Id="rId70" Type="http://schemas.openxmlformats.org/officeDocument/2006/relationships/image" Target="../media/image216.emf"/><Relationship Id="rId75" Type="http://schemas.openxmlformats.org/officeDocument/2006/relationships/image" Target="../media/image221.emf"/><Relationship Id="rId83" Type="http://schemas.openxmlformats.org/officeDocument/2006/relationships/image" Target="../media/image22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emf"/><Relationship Id="rId15" Type="http://schemas.openxmlformats.org/officeDocument/2006/relationships/image" Target="../media/image161.emf"/><Relationship Id="rId23" Type="http://schemas.openxmlformats.org/officeDocument/2006/relationships/image" Target="../media/image169.emf"/><Relationship Id="rId28" Type="http://schemas.openxmlformats.org/officeDocument/2006/relationships/image" Target="../media/image174.emf"/><Relationship Id="rId36" Type="http://schemas.openxmlformats.org/officeDocument/2006/relationships/image" Target="../media/image182.emf"/><Relationship Id="rId49" Type="http://schemas.openxmlformats.org/officeDocument/2006/relationships/image" Target="../media/image195.emf"/><Relationship Id="rId57" Type="http://schemas.openxmlformats.org/officeDocument/2006/relationships/image" Target="../media/image203.emf"/><Relationship Id="rId10" Type="http://schemas.openxmlformats.org/officeDocument/2006/relationships/image" Target="../media/image156.emf"/><Relationship Id="rId31" Type="http://schemas.openxmlformats.org/officeDocument/2006/relationships/image" Target="../media/image177.emf"/><Relationship Id="rId44" Type="http://schemas.openxmlformats.org/officeDocument/2006/relationships/image" Target="../media/image190.emf"/><Relationship Id="rId52" Type="http://schemas.openxmlformats.org/officeDocument/2006/relationships/image" Target="../media/image198.emf"/><Relationship Id="rId60" Type="http://schemas.openxmlformats.org/officeDocument/2006/relationships/image" Target="../media/image206.emf"/><Relationship Id="rId65" Type="http://schemas.openxmlformats.org/officeDocument/2006/relationships/image" Target="../media/image211.emf"/><Relationship Id="rId73" Type="http://schemas.openxmlformats.org/officeDocument/2006/relationships/image" Target="../media/image219.emf"/><Relationship Id="rId78" Type="http://schemas.openxmlformats.org/officeDocument/2006/relationships/image" Target="../media/image224.emf"/><Relationship Id="rId81" Type="http://schemas.openxmlformats.org/officeDocument/2006/relationships/image" Target="../media/image227.emf"/><Relationship Id="rId4" Type="http://schemas.openxmlformats.org/officeDocument/2006/relationships/image" Target="../media/image150.emf"/><Relationship Id="rId9" Type="http://schemas.openxmlformats.org/officeDocument/2006/relationships/image" Target="../media/image155.emf"/><Relationship Id="rId13" Type="http://schemas.openxmlformats.org/officeDocument/2006/relationships/image" Target="../media/image159.emf"/><Relationship Id="rId18" Type="http://schemas.openxmlformats.org/officeDocument/2006/relationships/image" Target="../media/image164.emf"/><Relationship Id="rId39" Type="http://schemas.openxmlformats.org/officeDocument/2006/relationships/image" Target="../media/image185.emf"/><Relationship Id="rId34" Type="http://schemas.openxmlformats.org/officeDocument/2006/relationships/image" Target="../media/image180.emf"/><Relationship Id="rId50" Type="http://schemas.openxmlformats.org/officeDocument/2006/relationships/image" Target="../media/image196.emf"/><Relationship Id="rId55" Type="http://schemas.openxmlformats.org/officeDocument/2006/relationships/image" Target="../media/image201.emf"/><Relationship Id="rId76" Type="http://schemas.openxmlformats.org/officeDocument/2006/relationships/image" Target="../media/image222.emf"/><Relationship Id="rId7" Type="http://schemas.openxmlformats.org/officeDocument/2006/relationships/image" Target="../media/image153.emf"/><Relationship Id="rId71" Type="http://schemas.openxmlformats.org/officeDocument/2006/relationships/image" Target="../media/image217.emf"/><Relationship Id="rId2" Type="http://schemas.openxmlformats.org/officeDocument/2006/relationships/image" Target="../media/image148.emf"/><Relationship Id="rId29" Type="http://schemas.openxmlformats.org/officeDocument/2006/relationships/image" Target="../media/image175.emf"/><Relationship Id="rId24" Type="http://schemas.openxmlformats.org/officeDocument/2006/relationships/image" Target="../media/image170.emf"/><Relationship Id="rId40" Type="http://schemas.openxmlformats.org/officeDocument/2006/relationships/image" Target="../media/image186.emf"/><Relationship Id="rId45" Type="http://schemas.openxmlformats.org/officeDocument/2006/relationships/image" Target="../media/image191.emf"/><Relationship Id="rId66" Type="http://schemas.openxmlformats.org/officeDocument/2006/relationships/image" Target="../media/image21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emf"/><Relationship Id="rId13" Type="http://schemas.openxmlformats.org/officeDocument/2006/relationships/image" Target="../media/image241.emf"/><Relationship Id="rId18" Type="http://schemas.openxmlformats.org/officeDocument/2006/relationships/image" Target="../media/image246.emf"/><Relationship Id="rId26" Type="http://schemas.openxmlformats.org/officeDocument/2006/relationships/image" Target="../media/image254.emf"/><Relationship Id="rId3" Type="http://schemas.openxmlformats.org/officeDocument/2006/relationships/image" Target="../media/image231.emf"/><Relationship Id="rId21" Type="http://schemas.openxmlformats.org/officeDocument/2006/relationships/image" Target="../media/image249.emf"/><Relationship Id="rId7" Type="http://schemas.openxmlformats.org/officeDocument/2006/relationships/image" Target="../media/image235.emf"/><Relationship Id="rId12" Type="http://schemas.openxmlformats.org/officeDocument/2006/relationships/image" Target="../media/image240.emf"/><Relationship Id="rId17" Type="http://schemas.openxmlformats.org/officeDocument/2006/relationships/image" Target="../media/image245.emf"/><Relationship Id="rId25" Type="http://schemas.openxmlformats.org/officeDocument/2006/relationships/image" Target="../media/image253.emf"/><Relationship Id="rId2" Type="http://schemas.openxmlformats.org/officeDocument/2006/relationships/image" Target="../media/image230.emf"/><Relationship Id="rId16" Type="http://schemas.openxmlformats.org/officeDocument/2006/relationships/image" Target="../media/image244.emf"/><Relationship Id="rId20" Type="http://schemas.openxmlformats.org/officeDocument/2006/relationships/image" Target="../media/image248.emf"/><Relationship Id="rId29" Type="http://schemas.openxmlformats.org/officeDocument/2006/relationships/image" Target="../media/image25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4.emf"/><Relationship Id="rId11" Type="http://schemas.openxmlformats.org/officeDocument/2006/relationships/image" Target="../media/image239.emf"/><Relationship Id="rId24" Type="http://schemas.openxmlformats.org/officeDocument/2006/relationships/image" Target="../media/image252.emf"/><Relationship Id="rId5" Type="http://schemas.openxmlformats.org/officeDocument/2006/relationships/image" Target="../media/image233.emf"/><Relationship Id="rId15" Type="http://schemas.openxmlformats.org/officeDocument/2006/relationships/image" Target="../media/image243.emf"/><Relationship Id="rId23" Type="http://schemas.openxmlformats.org/officeDocument/2006/relationships/image" Target="../media/image251.emf"/><Relationship Id="rId28" Type="http://schemas.openxmlformats.org/officeDocument/2006/relationships/image" Target="../media/image256.emf"/><Relationship Id="rId10" Type="http://schemas.openxmlformats.org/officeDocument/2006/relationships/image" Target="../media/image238.emf"/><Relationship Id="rId19" Type="http://schemas.openxmlformats.org/officeDocument/2006/relationships/image" Target="../media/image247.emf"/><Relationship Id="rId4" Type="http://schemas.openxmlformats.org/officeDocument/2006/relationships/image" Target="../media/image232.emf"/><Relationship Id="rId9" Type="http://schemas.openxmlformats.org/officeDocument/2006/relationships/image" Target="../media/image237.emf"/><Relationship Id="rId14" Type="http://schemas.openxmlformats.org/officeDocument/2006/relationships/image" Target="../media/image242.emf"/><Relationship Id="rId22" Type="http://schemas.openxmlformats.org/officeDocument/2006/relationships/image" Target="../media/image250.emf"/><Relationship Id="rId27" Type="http://schemas.openxmlformats.org/officeDocument/2006/relationships/image" Target="../media/image255.emf"/><Relationship Id="rId30" Type="http://schemas.openxmlformats.org/officeDocument/2006/relationships/image" Target="../media/image25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19">
            <a:extLst>
              <a:ext uri="{FF2B5EF4-FFF2-40B4-BE49-F238E27FC236}">
                <a16:creationId xmlns:a16="http://schemas.microsoft.com/office/drawing/2014/main" id="{8A505522-5BFF-1849-BAC6-83DE37EAEAB3}"/>
              </a:ext>
            </a:extLst>
          </p:cNvPr>
          <p:cNvSpPr/>
          <p:nvPr/>
        </p:nvSpPr>
        <p:spPr>
          <a:xfrm>
            <a:off x="89453" y="-8468"/>
            <a:ext cx="12923154" cy="9814521"/>
          </a:xfrm>
          <a:prstGeom prst="rect">
            <a:avLst/>
          </a:prstGeom>
          <a:solidFill>
            <a:srgbClr val="AE2D2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chemeClr val="accent2">
                    <a:hueOff val="-2473793"/>
                    <a:satOff val="-50209"/>
                    <a:lumOff val="23543"/>
                  </a:schemeClr>
                </a:solidFill>
              </a:defRPr>
            </a:pPr>
            <a:endParaRPr/>
          </a:p>
        </p:txBody>
      </p:sp>
      <p:pic>
        <p:nvPicPr>
          <p:cNvPr id="3" name="pasted-image.pdf">
            <a:extLst>
              <a:ext uri="{FF2B5EF4-FFF2-40B4-BE49-F238E27FC236}">
                <a16:creationId xmlns:a16="http://schemas.microsoft.com/office/drawing/2014/main" id="{56F45F2D-966F-2D4E-92A0-AAB84BC530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307" y="8142065"/>
            <a:ext cx="3052201" cy="65042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20">
            <a:extLst>
              <a:ext uri="{FF2B5EF4-FFF2-40B4-BE49-F238E27FC236}">
                <a16:creationId xmlns:a16="http://schemas.microsoft.com/office/drawing/2014/main" id="{CD0483E0-DAFC-2647-8574-0138AF6222E8}"/>
              </a:ext>
            </a:extLst>
          </p:cNvPr>
          <p:cNvSpPr/>
          <p:nvPr/>
        </p:nvSpPr>
        <p:spPr>
          <a:xfrm>
            <a:off x="-82316" y="4485878"/>
            <a:ext cx="13944057" cy="5298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" name="Shape 123">
            <a:extLst>
              <a:ext uri="{FF2B5EF4-FFF2-40B4-BE49-F238E27FC236}">
                <a16:creationId xmlns:a16="http://schemas.microsoft.com/office/drawing/2014/main" id="{2E11A4B5-B5F2-1B42-8815-51EE37AC402E}"/>
              </a:ext>
            </a:extLst>
          </p:cNvPr>
          <p:cNvSpPr/>
          <p:nvPr/>
        </p:nvSpPr>
        <p:spPr>
          <a:xfrm>
            <a:off x="-42498" y="-5507"/>
            <a:ext cx="13089796" cy="9811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Shape 125">
            <a:extLst>
              <a:ext uri="{FF2B5EF4-FFF2-40B4-BE49-F238E27FC236}">
                <a16:creationId xmlns:a16="http://schemas.microsoft.com/office/drawing/2014/main" id="{69D791BE-17DB-8646-A515-B123A6C6C93D}"/>
              </a:ext>
            </a:extLst>
          </p:cNvPr>
          <p:cNvSpPr/>
          <p:nvPr/>
        </p:nvSpPr>
        <p:spPr>
          <a:xfrm>
            <a:off x="742452" y="4900273"/>
            <a:ext cx="5759948" cy="1610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900">
                <a:solidFill>
                  <a:srgbClr val="FFFFFF"/>
                </a:solidFill>
                <a:latin typeface="Averta"/>
                <a:ea typeface="Averta"/>
                <a:cs typeface="Averta"/>
                <a:sym typeface="Averta"/>
              </a:defRPr>
            </a:pPr>
            <a:r>
              <a:rPr lang="fr-FR" dirty="0"/>
              <a:t>Banque d’icônes</a:t>
            </a:r>
          </a:p>
          <a:p>
            <a:pPr algn="l">
              <a:defRPr sz="4900">
                <a:solidFill>
                  <a:srgbClr val="FFFFFF"/>
                </a:solidFill>
                <a:latin typeface="Averta"/>
                <a:ea typeface="Averta"/>
                <a:cs typeface="Averta"/>
                <a:sym typeface="Averta"/>
              </a:defRPr>
            </a:pPr>
            <a:r>
              <a:rPr lang="fr-FR" dirty="0"/>
              <a:t>téléchargeables</a:t>
            </a:r>
            <a:endParaRPr dirty="0"/>
          </a:p>
        </p:txBody>
      </p:sp>
      <p:sp>
        <p:nvSpPr>
          <p:cNvPr id="8" name="Shape 127">
            <a:extLst>
              <a:ext uri="{FF2B5EF4-FFF2-40B4-BE49-F238E27FC236}">
                <a16:creationId xmlns:a16="http://schemas.microsoft.com/office/drawing/2014/main" id="{3E20AE67-D6C7-8A4F-B6A9-C80292083239}"/>
              </a:ext>
            </a:extLst>
          </p:cNvPr>
          <p:cNvSpPr/>
          <p:nvPr/>
        </p:nvSpPr>
        <p:spPr>
          <a:xfrm>
            <a:off x="846666" y="6644518"/>
            <a:ext cx="331193" cy="64691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75925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67">
            <a:extLst>
              <a:ext uri="{FF2B5EF4-FFF2-40B4-BE49-F238E27FC236}">
                <a16:creationId xmlns:a16="http://schemas.microsoft.com/office/drawing/2014/main" id="{6D772860-468C-9447-9B8C-E245597CEADE}"/>
              </a:ext>
            </a:extLst>
          </p:cNvPr>
          <p:cNvSpPr/>
          <p:nvPr/>
        </p:nvSpPr>
        <p:spPr>
          <a:xfrm>
            <a:off x="865335" y="776816"/>
            <a:ext cx="6461016" cy="1109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algn="l">
              <a:defRPr sz="4000">
                <a:solidFill>
                  <a:srgbClr val="D8232A"/>
                </a:solidFill>
                <a:latin typeface="Averta"/>
                <a:ea typeface="Averta"/>
                <a:cs typeface="Averta"/>
                <a:sym typeface="Averta"/>
              </a:defRPr>
            </a:pPr>
            <a:r>
              <a:rPr lang="fr-FR" dirty="0"/>
              <a:t>Médias – Réseaux sociaux</a:t>
            </a:r>
            <a:endParaRPr dirty="0"/>
          </a:p>
          <a:p>
            <a:pPr algn="l">
              <a:lnSpc>
                <a:spcPts val="2700"/>
              </a:lnSpc>
              <a:defRPr sz="4900">
                <a:solidFill>
                  <a:srgbClr val="D8232A"/>
                </a:solidFill>
                <a:latin typeface="Averta"/>
                <a:ea typeface="Averta"/>
                <a:cs typeface="Averta"/>
                <a:sym typeface="Averta"/>
              </a:defRPr>
            </a:pPr>
            <a:r>
              <a:rPr dirty="0"/>
              <a:t>_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3CBF3C3-990E-5945-9D2E-40E9CECB1B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221" y="2365244"/>
            <a:ext cx="408246" cy="38273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A45A375-77E9-4C46-8714-DB0F1CB6B7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7768" y="2336589"/>
            <a:ext cx="264422" cy="47440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D90C43F-FAFA-6444-81B1-DE1F96434D7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7209" y="2262249"/>
            <a:ext cx="606615" cy="53662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B102644-51AC-924D-BC51-593D226FB35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473" y="4253177"/>
            <a:ext cx="419964" cy="42774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D1FE91E-2495-F34F-BA16-A599A6F2E17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029" y="2402695"/>
            <a:ext cx="419964" cy="34219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8303490-5A79-3F4E-8AA6-38C322DAC11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555" y="2393075"/>
            <a:ext cx="482181" cy="38107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A87B669-5193-0B45-8E9C-80CE04FE85D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344" y="2940479"/>
            <a:ext cx="567729" cy="38885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DDB05F6-1034-664E-8768-C92D473659F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0340" y="4291259"/>
            <a:ext cx="412187" cy="41218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B78CF6F-F646-4145-AD4E-8A1F1C76C6D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221" y="4232451"/>
            <a:ext cx="521066" cy="43551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E2C2F3F-8193-C248-8125-F39B43C3933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335" y="2936591"/>
            <a:ext cx="591060" cy="39663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91853DF-FB1F-9748-AAF3-3BCD6D69AA7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173" y="3594220"/>
            <a:ext cx="388856" cy="51329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DDE8E0B-B9A9-1A45-8E6F-3AB2EC98318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221" y="4801496"/>
            <a:ext cx="489958" cy="4355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4531E70-2DAB-C94E-BFAD-E55AB603D11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033" y="5654315"/>
            <a:ext cx="435518" cy="33441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8A97761-A000-6E4B-8634-EB22D316CE3C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355" y="6173310"/>
            <a:ext cx="513289" cy="47440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4902575-E73C-F246-8F2A-7E3C8B37E57A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091" y="2991524"/>
            <a:ext cx="396633" cy="31886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E593B3B-AE5D-A54D-8501-CD03ACF1962F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530" y="3015152"/>
            <a:ext cx="614392" cy="303307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240ADB3-DFF4-F141-BD4F-E73B9FDF3E3B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3731" y="3013305"/>
            <a:ext cx="427741" cy="435518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EFA3432-99BB-6644-8350-4A45C7B39080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540" y="3459475"/>
            <a:ext cx="349970" cy="661054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BCDDFD5-0038-BE44-9DDA-D0C3C3E3BBDF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343" y="5538560"/>
            <a:ext cx="598838" cy="451073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CCCDDEBC-D98F-FE43-8C7C-46A6844AD6BA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103" y="5343231"/>
            <a:ext cx="342193" cy="622169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B354F29-B953-E243-A75F-4BE4DA3049B9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129" y="3439440"/>
            <a:ext cx="287753" cy="614392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9FA7D345-D84F-4E45-B11A-E4C44F239F57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812" y="5503091"/>
            <a:ext cx="396633" cy="451073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9F658678-5660-2046-9C96-BF69C343BAC9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32" y="6116136"/>
            <a:ext cx="419964" cy="427741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9E36F8BF-77E4-6F45-A572-1252A9C53B47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789" y="4792746"/>
            <a:ext cx="505512" cy="505512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1F765782-38D5-A44A-A759-E3508BD730FD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140" y="4759950"/>
            <a:ext cx="419964" cy="482181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B7C77C43-E3BD-C044-9758-4A2C263B9FBC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3675" y="4267735"/>
            <a:ext cx="404410" cy="388856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6371DA74-B931-CC4B-A625-F397E9618391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4395" y="5529882"/>
            <a:ext cx="591060" cy="435518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52F0E626-354E-064D-AEF5-D4EE22682AE4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140" y="6131180"/>
            <a:ext cx="419964" cy="552175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6BDB2569-5FC0-FF44-8CA8-B30A0B5C0F14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5055" y="6148313"/>
            <a:ext cx="645500" cy="419964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EA1A259E-6C27-FD41-B542-652A1BA96A53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1489" y="3459475"/>
            <a:ext cx="498929" cy="600562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5EF7C2DC-1F66-9E48-B827-699D8FCBF75F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569" y="4703446"/>
            <a:ext cx="482181" cy="505512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BA4AC14C-C1BE-344A-B4CE-315D05597068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3356" y="4856578"/>
            <a:ext cx="482181" cy="349970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A0BD576A-1BE0-2D4A-AA3B-114D29622444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137" y="4301440"/>
            <a:ext cx="536621" cy="404410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E35C92E1-B625-FB40-B976-C1B3CC1A0593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079764" y="3448823"/>
            <a:ext cx="555660" cy="619775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2576AAAA-59CB-4648-8D88-429C43B333A5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2649" y="2361429"/>
            <a:ext cx="461993" cy="433118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8E17F599-02F7-A446-9FA3-DD1DD4B58A55}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129" y="2405002"/>
            <a:ext cx="245433" cy="440336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368D3231-F8FE-EC4F-8887-F5D4117F38E6}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695" y="2345978"/>
            <a:ext cx="563054" cy="498086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763100A6-3AA0-F54B-97AA-A3AA9982F1A7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4378" y="4263650"/>
            <a:ext cx="389806" cy="397025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1F9181B0-E9FF-4242-A6AB-9062BCA93968}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4554" y="2489363"/>
            <a:ext cx="389806" cy="317620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FB5AB689-1447-724D-8164-EFE3839FCD03}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6301" y="2959049"/>
            <a:ext cx="526961" cy="360932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3906984F-8D07-B546-9388-E6FA30FBDDB5}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0994" y="4227542"/>
            <a:ext cx="483648" cy="404243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F866A915-4AFD-3A45-9420-095E32E6F6CE}"/>
              </a:ext>
            </a:extLst>
          </p:cNvPr>
          <p:cNvPicPr>
            <a:picLocks noChangeAspect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1681" y="4274092"/>
            <a:ext cx="382587" cy="382587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00DA6621-8239-C84B-BC3D-96AA8FD9DB8C}"/>
              </a:ext>
            </a:extLst>
          </p:cNvPr>
          <p:cNvPicPr>
            <a:picLocks noChangeAspect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7514" y="2966118"/>
            <a:ext cx="548616" cy="368150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BFB2BBB7-E6CB-B444-B713-0B5B6CACD6FF}"/>
              </a:ext>
            </a:extLst>
          </p:cNvPr>
          <p:cNvPicPr>
            <a:picLocks noChangeAspect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7373" y="3530663"/>
            <a:ext cx="406881" cy="537083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652404E0-EDA9-DC41-9807-CC70FD0C774E}"/>
              </a:ext>
            </a:extLst>
          </p:cNvPr>
          <p:cNvPicPr>
            <a:picLocks noChangeAspect="1"/>
          </p:cNvPicPr>
          <p:nvPr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5907" y="5540277"/>
            <a:ext cx="518196" cy="397901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EC19E366-C543-9E42-B548-8C4E91AC2989}"/>
              </a:ext>
            </a:extLst>
          </p:cNvPr>
          <p:cNvPicPr>
            <a:picLocks noChangeAspect="1"/>
          </p:cNvPicPr>
          <p:nvPr/>
        </p:nvPicPr>
        <p:blipFill>
          <a:blip r:embed="rId4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9113" y="6099029"/>
            <a:ext cx="476429" cy="440336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A9912B3F-BCDD-E149-8F7C-007792A09E39}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6034" y="3017593"/>
            <a:ext cx="368150" cy="295964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B3D8CFA0-F223-3944-A192-8A7F1BB06D70}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3584" y="3015162"/>
            <a:ext cx="570273" cy="281527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204A7D22-F8F7-AF4B-A9F0-992EFB8F285F}"/>
              </a:ext>
            </a:extLst>
          </p:cNvPr>
          <p:cNvPicPr>
            <a:picLocks noChangeAspect="1"/>
          </p:cNvPicPr>
          <p:nvPr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431" y="2966118"/>
            <a:ext cx="397024" cy="404243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DE048D75-ADFE-E441-86FA-B6329EBD81EC}"/>
              </a:ext>
            </a:extLst>
          </p:cNvPr>
          <p:cNvPicPr>
            <a:picLocks noChangeAspect="1"/>
          </p:cNvPicPr>
          <p:nvPr/>
        </p:nvPicPr>
        <p:blipFill>
          <a:blip r:embed="rId5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709" y="3482158"/>
            <a:ext cx="324839" cy="613584"/>
          </a:xfrm>
          <a:prstGeom prst="rect">
            <a:avLst/>
          </a:prstGeom>
        </p:spPr>
      </p:pic>
      <p:pic>
        <p:nvPicPr>
          <p:cNvPr id="128" name="Image 127">
            <a:extLst>
              <a:ext uri="{FF2B5EF4-FFF2-40B4-BE49-F238E27FC236}">
                <a16:creationId xmlns:a16="http://schemas.microsoft.com/office/drawing/2014/main" id="{09147A0D-A64F-724C-9274-4112E333B468}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7169" y="5542685"/>
            <a:ext cx="555835" cy="418681"/>
          </a:xfrm>
          <a:prstGeom prst="rect">
            <a:avLst/>
          </a:prstGeom>
        </p:spPr>
      </p:pic>
      <p:pic>
        <p:nvPicPr>
          <p:cNvPr id="129" name="Image 128">
            <a:extLst>
              <a:ext uri="{FF2B5EF4-FFF2-40B4-BE49-F238E27FC236}">
                <a16:creationId xmlns:a16="http://schemas.microsoft.com/office/drawing/2014/main" id="{B2E4792F-71D7-8647-92D1-5FF296AEF081}"/>
              </a:ext>
            </a:extLst>
          </p:cNvPr>
          <p:cNvPicPr>
            <a:picLocks noChangeAspect="1"/>
          </p:cNvPicPr>
          <p:nvPr/>
        </p:nvPicPr>
        <p:blipFill>
          <a:blip r:embed="rId5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4464" y="5387910"/>
            <a:ext cx="317620" cy="577490"/>
          </a:xfrm>
          <a:prstGeom prst="rect">
            <a:avLst/>
          </a:prstGeom>
        </p:spPr>
      </p:pic>
      <p:pic>
        <p:nvPicPr>
          <p:cNvPr id="130" name="Image 129">
            <a:extLst>
              <a:ext uri="{FF2B5EF4-FFF2-40B4-BE49-F238E27FC236}">
                <a16:creationId xmlns:a16="http://schemas.microsoft.com/office/drawing/2014/main" id="{E3462599-EE04-AA4B-8B84-91D07F0920B7}"/>
              </a:ext>
            </a:extLst>
          </p:cNvPr>
          <p:cNvPicPr>
            <a:picLocks noChangeAspect="1"/>
          </p:cNvPicPr>
          <p:nvPr/>
        </p:nvPicPr>
        <p:blipFill>
          <a:blip r:embed="rId5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2327" y="3461500"/>
            <a:ext cx="267089" cy="570272"/>
          </a:xfrm>
          <a:prstGeom prst="rect">
            <a:avLst/>
          </a:prstGeom>
        </p:spPr>
      </p:pic>
      <p:pic>
        <p:nvPicPr>
          <p:cNvPr id="131" name="Image 130">
            <a:extLst>
              <a:ext uri="{FF2B5EF4-FFF2-40B4-BE49-F238E27FC236}">
                <a16:creationId xmlns:a16="http://schemas.microsoft.com/office/drawing/2014/main" id="{47A1ACC7-E20A-0D4A-A7E0-1DF25ABCE96F}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6777" y="5529886"/>
            <a:ext cx="368151" cy="418681"/>
          </a:xfrm>
          <a:prstGeom prst="rect">
            <a:avLst/>
          </a:prstGeom>
        </p:spPr>
      </p:pic>
      <p:pic>
        <p:nvPicPr>
          <p:cNvPr id="132" name="Image 131">
            <a:extLst>
              <a:ext uri="{FF2B5EF4-FFF2-40B4-BE49-F238E27FC236}">
                <a16:creationId xmlns:a16="http://schemas.microsoft.com/office/drawing/2014/main" id="{A8BFD7A7-E054-1F43-984B-FC1AB2FC99B4}"/>
              </a:ext>
            </a:extLst>
          </p:cNvPr>
          <p:cNvPicPr>
            <a:picLocks noChangeAspect="1"/>
          </p:cNvPicPr>
          <p:nvPr/>
        </p:nvPicPr>
        <p:blipFill>
          <a:blip r:embed="rId5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6927" y="6117933"/>
            <a:ext cx="389806" cy="397025"/>
          </a:xfrm>
          <a:prstGeom prst="rect">
            <a:avLst/>
          </a:prstGeom>
        </p:spPr>
      </p:pic>
      <p:pic>
        <p:nvPicPr>
          <p:cNvPr id="133" name="Image 132">
            <a:extLst>
              <a:ext uri="{FF2B5EF4-FFF2-40B4-BE49-F238E27FC236}">
                <a16:creationId xmlns:a16="http://schemas.microsoft.com/office/drawing/2014/main" id="{03DD3590-9A2B-9745-AC3E-945FB3C05C8B}"/>
              </a:ext>
            </a:extLst>
          </p:cNvPr>
          <p:cNvPicPr>
            <a:picLocks noChangeAspect="1"/>
          </p:cNvPicPr>
          <p:nvPr/>
        </p:nvPicPr>
        <p:blipFill>
          <a:blip r:embed="rId5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9480" y="4814336"/>
            <a:ext cx="469211" cy="469211"/>
          </a:xfrm>
          <a:prstGeom prst="rect">
            <a:avLst/>
          </a:prstGeom>
        </p:spPr>
      </p:pic>
      <p:pic>
        <p:nvPicPr>
          <p:cNvPr id="134" name="Image 133">
            <a:extLst>
              <a:ext uri="{FF2B5EF4-FFF2-40B4-BE49-F238E27FC236}">
                <a16:creationId xmlns:a16="http://schemas.microsoft.com/office/drawing/2014/main" id="{7C367786-6177-C24C-AEB3-3EA8476F53CB}"/>
              </a:ext>
            </a:extLst>
          </p:cNvPr>
          <p:cNvPicPr>
            <a:picLocks noChangeAspect="1"/>
          </p:cNvPicPr>
          <p:nvPr/>
        </p:nvPicPr>
        <p:blipFill>
          <a:blip r:embed="rId5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4616" y="4821724"/>
            <a:ext cx="389806" cy="447555"/>
          </a:xfrm>
          <a:prstGeom prst="rect">
            <a:avLst/>
          </a:prstGeom>
        </p:spPr>
      </p:pic>
      <p:pic>
        <p:nvPicPr>
          <p:cNvPr id="135" name="Image 134">
            <a:extLst>
              <a:ext uri="{FF2B5EF4-FFF2-40B4-BE49-F238E27FC236}">
                <a16:creationId xmlns:a16="http://schemas.microsoft.com/office/drawing/2014/main" id="{FFE92016-35E3-7446-81AA-64486751B14A}"/>
              </a:ext>
            </a:extLst>
          </p:cNvPr>
          <p:cNvPicPr>
            <a:picLocks noChangeAspect="1"/>
          </p:cNvPicPr>
          <p:nvPr/>
        </p:nvPicPr>
        <p:blipFill>
          <a:blip r:embed="rId5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4554" y="4237244"/>
            <a:ext cx="432670" cy="416029"/>
          </a:xfrm>
          <a:prstGeom prst="rect">
            <a:avLst/>
          </a:prstGeom>
        </p:spPr>
      </p:pic>
      <p:pic>
        <p:nvPicPr>
          <p:cNvPr id="136" name="Image 135">
            <a:extLst>
              <a:ext uri="{FF2B5EF4-FFF2-40B4-BE49-F238E27FC236}">
                <a16:creationId xmlns:a16="http://schemas.microsoft.com/office/drawing/2014/main" id="{CF8CF9E5-9615-444E-8643-635348EF0651}"/>
              </a:ext>
            </a:extLst>
          </p:cNvPr>
          <p:cNvPicPr>
            <a:picLocks noChangeAspect="1"/>
          </p:cNvPicPr>
          <p:nvPr/>
        </p:nvPicPr>
        <p:blipFill>
          <a:blip r:embed="rId6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709" y="5537578"/>
            <a:ext cx="548616" cy="404243"/>
          </a:xfrm>
          <a:prstGeom prst="rect">
            <a:avLst/>
          </a:prstGeom>
        </p:spPr>
      </p:pic>
      <p:pic>
        <p:nvPicPr>
          <p:cNvPr id="137" name="Image 136">
            <a:extLst>
              <a:ext uri="{FF2B5EF4-FFF2-40B4-BE49-F238E27FC236}">
                <a16:creationId xmlns:a16="http://schemas.microsoft.com/office/drawing/2014/main" id="{E1B39AB5-C975-9247-B99C-C36B87AE8155}"/>
              </a:ext>
            </a:extLst>
          </p:cNvPr>
          <p:cNvPicPr>
            <a:picLocks noChangeAspect="1"/>
          </p:cNvPicPr>
          <p:nvPr/>
        </p:nvPicPr>
        <p:blipFill>
          <a:blip r:embed="rId6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9940" y="6129894"/>
            <a:ext cx="389806" cy="512523"/>
          </a:xfrm>
          <a:prstGeom prst="rect">
            <a:avLst/>
          </a:prstGeom>
        </p:spPr>
      </p:pic>
      <p:pic>
        <p:nvPicPr>
          <p:cNvPr id="138" name="Image 137">
            <a:extLst>
              <a:ext uri="{FF2B5EF4-FFF2-40B4-BE49-F238E27FC236}">
                <a16:creationId xmlns:a16="http://schemas.microsoft.com/office/drawing/2014/main" id="{580C947B-E7AC-4B41-A193-A1F26A63F1D0}"/>
              </a:ext>
            </a:extLst>
          </p:cNvPr>
          <p:cNvPicPr>
            <a:picLocks noChangeAspect="1"/>
          </p:cNvPicPr>
          <p:nvPr/>
        </p:nvPicPr>
        <p:blipFill>
          <a:blip r:embed="rId6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717" y="6164064"/>
            <a:ext cx="599146" cy="389806"/>
          </a:xfrm>
          <a:prstGeom prst="rect">
            <a:avLst/>
          </a:prstGeom>
        </p:spPr>
      </p:pic>
      <p:pic>
        <p:nvPicPr>
          <p:cNvPr id="139" name="Image 138">
            <a:extLst>
              <a:ext uri="{FF2B5EF4-FFF2-40B4-BE49-F238E27FC236}">
                <a16:creationId xmlns:a16="http://schemas.microsoft.com/office/drawing/2014/main" id="{907F153D-34D0-1F41-999E-6EB6C084C868}"/>
              </a:ext>
            </a:extLst>
          </p:cNvPr>
          <p:cNvPicPr>
            <a:picLocks noChangeAspect="1"/>
          </p:cNvPicPr>
          <p:nvPr/>
        </p:nvPicPr>
        <p:blipFill>
          <a:blip r:embed="rId6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9072" y="3458446"/>
            <a:ext cx="495288" cy="596180"/>
          </a:xfrm>
          <a:prstGeom prst="rect">
            <a:avLst/>
          </a:prstGeom>
        </p:spPr>
      </p:pic>
      <p:pic>
        <p:nvPicPr>
          <p:cNvPr id="140" name="Image 139">
            <a:extLst>
              <a:ext uri="{FF2B5EF4-FFF2-40B4-BE49-F238E27FC236}">
                <a16:creationId xmlns:a16="http://schemas.microsoft.com/office/drawing/2014/main" id="{573F005A-B51F-054E-8F9F-5FBCB4609B23}"/>
              </a:ext>
            </a:extLst>
          </p:cNvPr>
          <p:cNvPicPr>
            <a:picLocks noChangeAspect="1"/>
          </p:cNvPicPr>
          <p:nvPr/>
        </p:nvPicPr>
        <p:blipFill>
          <a:blip r:embed="rId6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2350" y="4879465"/>
            <a:ext cx="447555" cy="324838"/>
          </a:xfrm>
          <a:prstGeom prst="rect">
            <a:avLst/>
          </a:prstGeom>
        </p:spPr>
      </p:pic>
      <p:pic>
        <p:nvPicPr>
          <p:cNvPr id="141" name="Image 140">
            <a:extLst>
              <a:ext uri="{FF2B5EF4-FFF2-40B4-BE49-F238E27FC236}">
                <a16:creationId xmlns:a16="http://schemas.microsoft.com/office/drawing/2014/main" id="{839F3E71-D2EB-1E4C-889B-509C568DE491}"/>
              </a:ext>
            </a:extLst>
          </p:cNvPr>
          <p:cNvPicPr>
            <a:picLocks noChangeAspect="1"/>
          </p:cNvPicPr>
          <p:nvPr/>
        </p:nvPicPr>
        <p:blipFill>
          <a:blip r:embed="rId6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4623" y="4724437"/>
            <a:ext cx="508289" cy="532884"/>
          </a:xfrm>
          <a:prstGeom prst="rect">
            <a:avLst/>
          </a:prstGeom>
        </p:spPr>
      </p:pic>
      <p:pic>
        <p:nvPicPr>
          <p:cNvPr id="142" name="Image 141">
            <a:extLst>
              <a:ext uri="{FF2B5EF4-FFF2-40B4-BE49-F238E27FC236}">
                <a16:creationId xmlns:a16="http://schemas.microsoft.com/office/drawing/2014/main" id="{2A3D5442-DF38-2D45-879E-67023D738BAA}"/>
              </a:ext>
            </a:extLst>
          </p:cNvPr>
          <p:cNvPicPr>
            <a:picLocks noChangeAspect="1"/>
          </p:cNvPicPr>
          <p:nvPr/>
        </p:nvPicPr>
        <p:blipFill>
          <a:blip r:embed="rId6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5069" y="4258083"/>
            <a:ext cx="498086" cy="375369"/>
          </a:xfrm>
          <a:prstGeom prst="rect">
            <a:avLst/>
          </a:prstGeom>
        </p:spPr>
      </p:pic>
      <p:pic>
        <p:nvPicPr>
          <p:cNvPr id="143" name="Image 142">
            <a:extLst>
              <a:ext uri="{FF2B5EF4-FFF2-40B4-BE49-F238E27FC236}">
                <a16:creationId xmlns:a16="http://schemas.microsoft.com/office/drawing/2014/main" id="{2B358768-991C-F040-BB29-5E8883BD4952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5544485" y="3470056"/>
            <a:ext cx="529099" cy="590149"/>
          </a:xfrm>
          <a:prstGeom prst="rect">
            <a:avLst/>
          </a:prstGeom>
        </p:spPr>
      </p:pic>
      <p:pic>
        <p:nvPicPr>
          <p:cNvPr id="144" name="Image 143">
            <a:extLst>
              <a:ext uri="{FF2B5EF4-FFF2-40B4-BE49-F238E27FC236}">
                <a16:creationId xmlns:a16="http://schemas.microsoft.com/office/drawing/2014/main" id="{8F199E83-C718-5644-BEE2-4B0A49A93046}"/>
              </a:ext>
            </a:extLst>
          </p:cNvPr>
          <p:cNvPicPr>
            <a:picLocks noChangeAspect="1"/>
          </p:cNvPicPr>
          <p:nvPr/>
        </p:nvPicPr>
        <p:blipFill>
          <a:blip r:embed="rId6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912" y="2459286"/>
            <a:ext cx="461272" cy="364554"/>
          </a:xfrm>
          <a:prstGeom prst="rect">
            <a:avLst/>
          </a:prstGeom>
        </p:spPr>
      </p:pic>
      <p:pic>
        <p:nvPicPr>
          <p:cNvPr id="145" name="Image 144">
            <a:extLst>
              <a:ext uri="{FF2B5EF4-FFF2-40B4-BE49-F238E27FC236}">
                <a16:creationId xmlns:a16="http://schemas.microsoft.com/office/drawing/2014/main" id="{0EFF2813-F18B-D341-AB28-6CB2058DCE9F}"/>
              </a:ext>
            </a:extLst>
          </p:cNvPr>
          <p:cNvPicPr>
            <a:picLocks noChangeAspect="1"/>
          </p:cNvPicPr>
          <p:nvPr/>
        </p:nvPicPr>
        <p:blipFill>
          <a:blip r:embed="rId6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157" y="4803774"/>
            <a:ext cx="517329" cy="45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6231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67">
            <a:extLst>
              <a:ext uri="{FF2B5EF4-FFF2-40B4-BE49-F238E27FC236}">
                <a16:creationId xmlns:a16="http://schemas.microsoft.com/office/drawing/2014/main" id="{FDB0CED1-50E8-3F4D-BF5D-F624D3677903}"/>
              </a:ext>
            </a:extLst>
          </p:cNvPr>
          <p:cNvSpPr/>
          <p:nvPr/>
        </p:nvSpPr>
        <p:spPr>
          <a:xfrm>
            <a:off x="865335" y="776816"/>
            <a:ext cx="5759949" cy="1133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4000">
                <a:solidFill>
                  <a:srgbClr val="D8232A"/>
                </a:solidFill>
                <a:latin typeface="Averta"/>
                <a:ea typeface="Averta"/>
                <a:cs typeface="Averta"/>
                <a:sym typeface="Averta"/>
              </a:defRPr>
            </a:pPr>
            <a:r>
              <a:rPr lang="fr-FR" dirty="0"/>
              <a:t>Voyages, transports</a:t>
            </a:r>
            <a:endParaRPr dirty="0"/>
          </a:p>
          <a:p>
            <a:pPr algn="l">
              <a:lnSpc>
                <a:spcPts val="2700"/>
              </a:lnSpc>
              <a:defRPr sz="4900">
                <a:solidFill>
                  <a:srgbClr val="D8232A"/>
                </a:solidFill>
                <a:latin typeface="Averta"/>
                <a:ea typeface="Averta"/>
                <a:cs typeface="Averta"/>
                <a:sym typeface="Averta"/>
              </a:defRPr>
            </a:pPr>
            <a:r>
              <a:rPr dirty="0"/>
              <a:t>_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F042045-3CDC-7040-8318-BA37C4207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29" y="3157251"/>
            <a:ext cx="656373" cy="51572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B157C40-30A1-BC4C-BD8B-8F79CF3E1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049" y="3247507"/>
            <a:ext cx="638198" cy="42546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AE2E11B-E72A-684D-8B9A-7736E112C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129" y="3748732"/>
            <a:ext cx="473218" cy="56786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474EE52-0A42-1445-9904-B69FF54BD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6658" y="3820822"/>
            <a:ext cx="545348" cy="49577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3A1AF19-5A62-9946-BE91-BC9157FC4B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0649" y="3828381"/>
            <a:ext cx="380373" cy="50716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4092B42-92D5-3540-BE5D-E23917C027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6102" y="3201891"/>
            <a:ext cx="659514" cy="47108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ABE144B-D886-AA44-AE26-F6C8B38847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6057" y="3874420"/>
            <a:ext cx="768541" cy="46112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B0DE417-C2B4-C745-9ADE-F77C90F1E0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5847" y="3327014"/>
            <a:ext cx="723369" cy="36168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309A603-D97E-A346-BDFD-A16418F353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6781" y="3807635"/>
            <a:ext cx="466545" cy="50895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42CEC78-FED8-B148-9474-DC21F6C896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98863" y="3154827"/>
            <a:ext cx="659459" cy="51814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24BFECE-6206-2B4F-AEDE-16B1836FFB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58608" y="3242521"/>
            <a:ext cx="635696" cy="42379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DDBDB74-D9B9-684D-A4CD-03B5A9623D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00453" y="3792590"/>
            <a:ext cx="460195" cy="55223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D979509-FED2-1B43-979F-2B9C78C355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94590" y="3232969"/>
            <a:ext cx="676941" cy="48352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3C2FF64-2A5B-7448-8B86-3717034D86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46519" y="3812450"/>
            <a:ext cx="585610" cy="532373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9C889D40-DACC-C642-9D1F-8A560496DE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05257" y="3859108"/>
            <a:ext cx="368810" cy="491747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575D3270-F334-1840-B3E8-0903E9179C3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47195" y="3845718"/>
            <a:ext cx="816378" cy="489827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2870A6BB-9766-3B48-A0E6-3AA5AF2B97F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71817" y="3300839"/>
            <a:ext cx="735982" cy="36799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7543BC8D-690A-CE4C-B6B9-0AA884EABEF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36622" y="3747724"/>
            <a:ext cx="544119" cy="59358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F4F811B0-ABB3-904F-8477-1801E58FEFA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26856" y="3277048"/>
            <a:ext cx="513418" cy="427848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2A0E1961-984D-004B-9EC8-9333BBA433E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48620" y="3235214"/>
            <a:ext cx="517325" cy="431104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3AC5B63D-DCA3-EB46-876B-D4A09EC0369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98980" y="3747724"/>
            <a:ext cx="369967" cy="601196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15916B29-23A5-6C4C-8296-0734CCFFBD4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93403" y="3747724"/>
            <a:ext cx="390797" cy="63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7287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67">
            <a:extLst>
              <a:ext uri="{FF2B5EF4-FFF2-40B4-BE49-F238E27FC236}">
                <a16:creationId xmlns:a16="http://schemas.microsoft.com/office/drawing/2014/main" id="{AF7DE620-2D06-1841-A4C7-FA3396C7EA77}"/>
              </a:ext>
            </a:extLst>
          </p:cNvPr>
          <p:cNvSpPr/>
          <p:nvPr/>
        </p:nvSpPr>
        <p:spPr>
          <a:xfrm>
            <a:off x="865335" y="776816"/>
            <a:ext cx="5759949" cy="1133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4000">
                <a:solidFill>
                  <a:srgbClr val="D8232A"/>
                </a:solidFill>
                <a:latin typeface="Averta"/>
                <a:ea typeface="Averta"/>
                <a:cs typeface="Averta"/>
                <a:sym typeface="Averta"/>
              </a:defRPr>
            </a:pPr>
            <a:r>
              <a:rPr lang="fr-FR" dirty="0"/>
              <a:t>Nature, écologie</a:t>
            </a:r>
            <a:endParaRPr dirty="0"/>
          </a:p>
          <a:p>
            <a:pPr algn="l">
              <a:lnSpc>
                <a:spcPts val="2700"/>
              </a:lnSpc>
              <a:defRPr sz="4900">
                <a:solidFill>
                  <a:srgbClr val="D8232A"/>
                </a:solidFill>
                <a:latin typeface="Averta"/>
                <a:ea typeface="Averta"/>
                <a:cs typeface="Averta"/>
                <a:sym typeface="Averta"/>
              </a:defRPr>
            </a:pPr>
            <a:r>
              <a:rPr dirty="0"/>
              <a:t>_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A4CB398-2741-F648-97EA-18C9ED118C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2863" y="2028918"/>
            <a:ext cx="663596" cy="66359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0BCB26D-59FA-4E4E-A8D9-2C4385681A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2863" y="2915818"/>
            <a:ext cx="663596" cy="66359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9CA63E1-AD11-3547-907D-1737002111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38875" y="2028918"/>
            <a:ext cx="663596" cy="66359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745727-5B4F-804E-802B-661B6866E44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40244" y="2915818"/>
            <a:ext cx="663596" cy="66359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A0F14CB-0D88-4843-83BD-EB98DEBA151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321837" y="2023498"/>
            <a:ext cx="663596" cy="66359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48F45A5-AE17-734E-ADAF-23381A331BD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324575" y="2910398"/>
            <a:ext cx="663596" cy="66359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4BB9CB2-77A8-324D-8611-11A8CA3D3AF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117655" y="2023498"/>
            <a:ext cx="663596" cy="66359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ADE5643-AB27-524B-985C-CC2129EA562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121762" y="2910398"/>
            <a:ext cx="663596" cy="66359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C75DC36-123D-784A-8439-D8648892BE2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893016" y="2036265"/>
            <a:ext cx="663596" cy="66359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7F6F2DA-9DB6-5341-A83A-CB4C9A92C5B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898492" y="2923165"/>
            <a:ext cx="663596" cy="66359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F720586-5680-CE4F-BD62-D8F2F0EC9FB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53748" y="2023498"/>
            <a:ext cx="663596" cy="66359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A6C9648-386A-4849-8013-E7F95F75AF5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60593" y="2910398"/>
            <a:ext cx="663596" cy="66359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F641031-796C-9B40-9DC0-B0C2C1E4F79D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39425" y="2023498"/>
            <a:ext cx="663596" cy="66359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C50F01C-B046-0A4A-9C69-977513F2D5D3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47639" y="2910398"/>
            <a:ext cx="663596" cy="66359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4E1C4E0-2E1C-7846-A4C7-C1259241773B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94347" y="2023498"/>
            <a:ext cx="663596" cy="66359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B689258-4B9E-EC4B-AF5D-BD07265D04B7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03930" y="2910398"/>
            <a:ext cx="663596" cy="66359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4DCBA53-425E-2A47-BFF8-1C746356D3E2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37115" y="2037038"/>
            <a:ext cx="663596" cy="66359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E93672E-264E-E44F-B5FD-E50BA352AD67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94347" y="3794473"/>
            <a:ext cx="663596" cy="66359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6A61A69-A54A-2448-A38D-1CE91E0D41FB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37115" y="2932183"/>
            <a:ext cx="663596" cy="66359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7EE78C0-26C8-5042-AA1A-8EBEE9BA8F61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26441" y="3790685"/>
            <a:ext cx="663596" cy="66359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C893D32-D3F2-0A4B-A14C-2BE10E03BD7F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863" y="3802718"/>
            <a:ext cx="673137" cy="67313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9AE8F83-726B-DE4C-9975-06CDAFE84EC5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8875" y="3802718"/>
            <a:ext cx="673137" cy="67313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39286D4-BE13-2449-9D7C-050943D0B329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315860" y="3797298"/>
            <a:ext cx="678555" cy="678555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A6E409F-8885-0B4C-894E-87653B211654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111119" y="3797298"/>
            <a:ext cx="678555" cy="67855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8AD07F4-DB49-5540-87AD-AB6B4BF59AD0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893016" y="3804647"/>
            <a:ext cx="678555" cy="678555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87AA4A8B-D71F-774C-B568-C8A2C3C4FCE4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53189" y="3791879"/>
            <a:ext cx="678555" cy="678555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67116E85-132C-5F40-8621-6F23FE85EA26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40159" y="3791878"/>
            <a:ext cx="678555" cy="678555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76E99D32-AF15-5541-8046-DD19FEB17FD5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069" y="4689618"/>
            <a:ext cx="616065" cy="61606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F4B5A4F9-DB0F-FE46-BDDB-661779C7DFD0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32290" y="4689618"/>
            <a:ext cx="616065" cy="616065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0C59A19-43DB-5A47-B0F3-B50CF8A48D34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300511" y="4689618"/>
            <a:ext cx="616065" cy="61606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E49CBDED-0DC6-CB43-90C9-4490D5C3A943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68732" y="4689618"/>
            <a:ext cx="616065" cy="616065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7A8D6138-E516-BF40-986F-D584D10283D5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836953" y="4689618"/>
            <a:ext cx="616065" cy="616065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6054E5F5-B1DA-4146-969E-C3446BD7C1E2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05174" y="4689618"/>
            <a:ext cx="616065" cy="616065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0355EF3B-5DA0-6D41-A108-F83FAD05F370}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73395" y="4689618"/>
            <a:ext cx="616065" cy="616065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B8C806CE-76FA-6047-A6E7-C9341F1C5E9E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03557" y="6207877"/>
            <a:ext cx="616065" cy="616065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BEBA9077-66B2-2646-8453-BF62BA259728}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71778" y="6207877"/>
            <a:ext cx="616065" cy="616065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299A0C6C-C7ED-C54C-9B63-180A7E3A4DFC}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3477" y="6192657"/>
            <a:ext cx="616065" cy="616065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4F0F32A7-3663-FC41-8A55-8EF68BC89BDD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91698" y="6192657"/>
            <a:ext cx="616065" cy="616065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E88AB8B9-A553-E449-887E-4872AF4A40EB}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59919" y="6192657"/>
            <a:ext cx="616065" cy="616065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2EA64F4B-19A2-BE43-97FC-6FCE436C0F71}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28138" y="6192657"/>
            <a:ext cx="616065" cy="616065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D59EB9F4-8629-DC4E-8041-1D32D11701DF}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5072" y="5468450"/>
            <a:ext cx="616065" cy="616065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24A9D04E-9EBF-DE4C-9A78-6BF45FDD1D0D}"/>
              </a:ext>
            </a:extLst>
          </p:cNvPr>
          <p:cNvPicPr>
            <a:picLocks noChangeAspect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78542" y="5468450"/>
            <a:ext cx="616065" cy="616065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AD9EC63F-DDB8-A04B-89B7-418024EF1A4F}"/>
              </a:ext>
            </a:extLst>
          </p:cNvPr>
          <p:cNvPicPr>
            <a:picLocks noChangeAspect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12012" y="5468450"/>
            <a:ext cx="616065" cy="616065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3F81A157-6221-CA42-9A9A-22FD4C997971}"/>
              </a:ext>
            </a:extLst>
          </p:cNvPr>
          <p:cNvPicPr>
            <a:picLocks noChangeAspect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45482" y="5468450"/>
            <a:ext cx="616065" cy="616065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6561E3B8-A490-A24F-A9FF-B575874789B5}"/>
              </a:ext>
            </a:extLst>
          </p:cNvPr>
          <p:cNvPicPr>
            <a:picLocks noChangeAspect="1"/>
          </p:cNvPicPr>
          <p:nvPr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678952" y="5468450"/>
            <a:ext cx="616065" cy="616065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F2BFA6F5-114D-D449-87E8-40EB2A289F94}"/>
              </a:ext>
            </a:extLst>
          </p:cNvPr>
          <p:cNvPicPr>
            <a:picLocks noChangeAspect="1"/>
          </p:cNvPicPr>
          <p:nvPr/>
        </p:nvPicPr>
        <p:blipFill>
          <a:blip r:embed="rId4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12422" y="5468450"/>
            <a:ext cx="616065" cy="616065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CE068F98-D40D-7249-95DE-20F77CEA2A34}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145892" y="5468450"/>
            <a:ext cx="616065" cy="616065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B5D26E09-A5C4-6746-B559-B48C8D427853}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36246" y="6232480"/>
            <a:ext cx="616065" cy="616065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2C9CC5F3-B9F0-D94A-85D9-C68A9B73B8A1}"/>
              </a:ext>
            </a:extLst>
          </p:cNvPr>
          <p:cNvPicPr>
            <a:picLocks noChangeAspect="1"/>
          </p:cNvPicPr>
          <p:nvPr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41616" y="4705507"/>
            <a:ext cx="616065" cy="616065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30BF758E-40BB-E04A-8DFB-1E3ACF89BDC2}"/>
              </a:ext>
            </a:extLst>
          </p:cNvPr>
          <p:cNvPicPr>
            <a:picLocks noChangeAspect="1"/>
          </p:cNvPicPr>
          <p:nvPr/>
        </p:nvPicPr>
        <p:blipFill>
          <a:blip r:embed="rId5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41615" y="5468450"/>
            <a:ext cx="616065" cy="616065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B300600F-404D-A94C-9C7C-F4401622EBDE}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11235" y="6255469"/>
            <a:ext cx="616065" cy="616065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7793F98E-04A1-D044-AC44-0CAEF454EDB6}"/>
              </a:ext>
            </a:extLst>
          </p:cNvPr>
          <p:cNvPicPr>
            <a:picLocks noChangeAspect="1"/>
          </p:cNvPicPr>
          <p:nvPr/>
        </p:nvPicPr>
        <p:blipFill>
          <a:blip r:embed="rId5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44962" y="4675431"/>
            <a:ext cx="616065" cy="616065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7B621B0D-7919-FE42-9489-A557E86A29CA}"/>
              </a:ext>
            </a:extLst>
          </p:cNvPr>
          <p:cNvPicPr>
            <a:picLocks noChangeAspect="1"/>
          </p:cNvPicPr>
          <p:nvPr/>
        </p:nvPicPr>
        <p:blipFill>
          <a:blip r:embed="rId5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74755" y="5465968"/>
            <a:ext cx="616065" cy="616065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80A5D7BF-35AD-D048-9764-AD84EC3DFBA9}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6357" y="6192657"/>
            <a:ext cx="616065" cy="61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986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67">
            <a:extLst>
              <a:ext uri="{FF2B5EF4-FFF2-40B4-BE49-F238E27FC236}">
                <a16:creationId xmlns:a16="http://schemas.microsoft.com/office/drawing/2014/main" id="{6DCB0E4F-45E0-B349-888B-00186B3E91BE}"/>
              </a:ext>
            </a:extLst>
          </p:cNvPr>
          <p:cNvSpPr/>
          <p:nvPr/>
        </p:nvSpPr>
        <p:spPr>
          <a:xfrm>
            <a:off x="865335" y="776816"/>
            <a:ext cx="5759949" cy="1133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4000">
                <a:solidFill>
                  <a:srgbClr val="D8232A"/>
                </a:solidFill>
                <a:latin typeface="Averta"/>
                <a:ea typeface="Averta"/>
                <a:cs typeface="Averta"/>
                <a:sym typeface="Averta"/>
              </a:defRPr>
            </a:pPr>
            <a:r>
              <a:rPr lang="fr-FR" dirty="0"/>
              <a:t>Nature, écologie</a:t>
            </a:r>
            <a:endParaRPr dirty="0"/>
          </a:p>
          <a:p>
            <a:pPr algn="l">
              <a:lnSpc>
                <a:spcPts val="2700"/>
              </a:lnSpc>
              <a:defRPr sz="4900">
                <a:solidFill>
                  <a:srgbClr val="D8232A"/>
                </a:solidFill>
                <a:latin typeface="Averta"/>
                <a:ea typeface="Averta"/>
                <a:cs typeface="Averta"/>
                <a:sym typeface="Averta"/>
              </a:defRPr>
            </a:pPr>
            <a:r>
              <a:rPr dirty="0"/>
              <a:t>_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B07F28A-A7E5-F94D-AEDC-A8EB9218D1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785" y="2282602"/>
            <a:ext cx="666750" cy="65405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5DE0CDE-E28D-4A42-BB5A-C514685103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625" y="2282602"/>
            <a:ext cx="558800" cy="65405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CC827E9-2FB0-6742-BDAC-9A798D79A36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305" y="2282602"/>
            <a:ext cx="673100" cy="61595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B1B2664-876B-D546-8CEB-FECCC23E1A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2495" y="2282602"/>
            <a:ext cx="628650" cy="635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59125D1-7EAF-AF46-9FBF-B4D457B9D18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113" y="3153091"/>
            <a:ext cx="641350" cy="5842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6892BC2-6958-FD42-9832-231808483B6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8840" y="3153091"/>
            <a:ext cx="609600" cy="5969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791D2FA-88E4-F640-AD29-C983C8FB1F4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2817" y="3153091"/>
            <a:ext cx="488950" cy="64135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8926AF5-E553-B147-87E8-0DE3BB259EF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144" y="3153091"/>
            <a:ext cx="590550" cy="6223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AE6FA9F3-252C-B045-8CCF-09E73E6A4AD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070" y="3153091"/>
            <a:ext cx="571500" cy="6096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A742326-9322-6342-A378-12585D3D1E5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635" y="3966145"/>
            <a:ext cx="527050" cy="6096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3AE3C42-A8A1-A349-8BCE-B46D72A3EEE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5515" y="2282602"/>
            <a:ext cx="647700" cy="64135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8B90D469-494D-E64B-9312-3FEFA6BAC50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8300" y="3966145"/>
            <a:ext cx="609600" cy="5969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816EE5BA-C6F0-A34D-8F60-BAAC941E9FC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5515" y="3966145"/>
            <a:ext cx="590550" cy="6223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5881474-F8F1-0A4C-B757-31ACD1F0EE8D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3680" y="3966145"/>
            <a:ext cx="698500" cy="47625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1FA7B9E5-E49B-4741-9DFA-4D6104728524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9795" y="3966145"/>
            <a:ext cx="654050" cy="61595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1AC21AA9-8B15-4440-BC25-2FFC69BB2DFF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113" y="4811234"/>
            <a:ext cx="342900" cy="64135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74AC8286-C35D-454A-8AF7-3ACF7ACBD239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409" y="4811234"/>
            <a:ext cx="647700" cy="6604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CEFBA3E9-9C03-A847-9F7E-4371FAB71DBE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8505" y="4811234"/>
            <a:ext cx="609600" cy="66040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B4F6A0D3-C36E-8B4F-B853-45B5D17E6DB6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501" y="4811234"/>
            <a:ext cx="609600" cy="571500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3ED74570-D162-F846-888C-5864A3A6C98E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2495" y="4811234"/>
            <a:ext cx="565150" cy="647700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A3A35A2D-24BD-BB48-8F27-95BE390F89D6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236" y="2288772"/>
            <a:ext cx="697665" cy="684377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13F16D79-4F8A-FB4D-B082-256F545D1A05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237" y="2288772"/>
            <a:ext cx="584710" cy="684377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0B783A3E-D729-2147-98D6-D6B5C09F2914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4283" y="2288772"/>
            <a:ext cx="677732" cy="671088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81A501AE-B143-6749-A039-1FCE80A8AF07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0351" y="2288772"/>
            <a:ext cx="704310" cy="644510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CD467855-171B-5048-89BA-DC182344F42F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2995" y="2288772"/>
            <a:ext cx="657799" cy="664443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5A3D0601-0CBC-A742-A8C5-0EED2A030C8A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6151" y="3174893"/>
            <a:ext cx="671088" cy="611288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1DF9F6CF-3404-6143-9D88-9BAFE764F6E7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4062" y="3174893"/>
            <a:ext cx="637866" cy="624578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CB182FFC-C880-1B4D-BFA8-29809E1150AC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8751" y="3174893"/>
            <a:ext cx="617932" cy="651154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AF589E40-3D05-D64A-AA87-C3231454C81C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3506" y="3174893"/>
            <a:ext cx="511621" cy="671088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C15518A6-2D86-E542-81C5-8072F1E224B1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1950" y="3174893"/>
            <a:ext cx="597998" cy="637864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5E5650B7-068E-2042-BBEC-BA074CA9EAA3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1507" y="3992296"/>
            <a:ext cx="637866" cy="624578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46E4E388-0F80-044D-9FF0-C38DB58BCA73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9687" y="3992296"/>
            <a:ext cx="617932" cy="651154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15118E12-B34A-F448-B6B0-5B49082A06BB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933" y="3992296"/>
            <a:ext cx="730887" cy="498332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91162506-4D74-8E4F-B63B-BFDFD7BC0366}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9134" y="3992296"/>
            <a:ext cx="684377" cy="644511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C3CA49D2-266E-B14D-94AD-16D167E64646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7861" y="4817293"/>
            <a:ext cx="376963" cy="705061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2E5BE62F-09E3-B84A-BC58-6FC1365539D9}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837" y="4817293"/>
            <a:ext cx="731623" cy="745969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D196BF46-7358-334F-9362-2325272E9D45}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8473" y="4817293"/>
            <a:ext cx="688587" cy="745969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B866233D-14FB-C04C-B7CF-8DA56625E1C1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073" y="4817293"/>
            <a:ext cx="688587" cy="645550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E5193726-32AB-0F43-A6FD-FA8BF669373B}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7673" y="4817293"/>
            <a:ext cx="638377" cy="731623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666965D0-BDD5-EF46-B22E-28D9F15A1895}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6943" y="3992296"/>
            <a:ext cx="594250" cy="687325"/>
          </a:xfrm>
          <a:prstGeom prst="rect">
            <a:avLst/>
          </a:prstGeom>
        </p:spPr>
      </p:pic>
      <p:pic>
        <p:nvPicPr>
          <p:cNvPr id="144" name="Image 143">
            <a:extLst>
              <a:ext uri="{FF2B5EF4-FFF2-40B4-BE49-F238E27FC236}">
                <a16:creationId xmlns:a16="http://schemas.microsoft.com/office/drawing/2014/main" id="{61226AA2-7539-0E47-81CE-E73547A1C209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522091" y="5831406"/>
            <a:ext cx="419100" cy="533400"/>
          </a:xfrm>
          <a:prstGeom prst="rect">
            <a:avLst/>
          </a:prstGeom>
        </p:spPr>
      </p:pic>
      <p:pic>
        <p:nvPicPr>
          <p:cNvPr id="145" name="Image 144">
            <a:extLst>
              <a:ext uri="{FF2B5EF4-FFF2-40B4-BE49-F238E27FC236}">
                <a16:creationId xmlns:a16="http://schemas.microsoft.com/office/drawing/2014/main" id="{51BED906-9770-3A45-82BA-22A03C90770D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2091688" y="5958593"/>
            <a:ext cx="419100" cy="431800"/>
          </a:xfrm>
          <a:prstGeom prst="rect">
            <a:avLst/>
          </a:prstGeom>
        </p:spPr>
      </p:pic>
      <p:pic>
        <p:nvPicPr>
          <p:cNvPr id="146" name="Image 145">
            <a:extLst>
              <a:ext uri="{FF2B5EF4-FFF2-40B4-BE49-F238E27FC236}">
                <a16:creationId xmlns:a16="http://schemas.microsoft.com/office/drawing/2014/main" id="{3DDBB1E8-C692-454A-A29F-223EE087BCFB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2617316" y="6046645"/>
            <a:ext cx="558800" cy="368300"/>
          </a:xfrm>
          <a:prstGeom prst="rect">
            <a:avLst/>
          </a:prstGeom>
        </p:spPr>
      </p:pic>
      <p:pic>
        <p:nvPicPr>
          <p:cNvPr id="147" name="Image 146">
            <a:extLst>
              <a:ext uri="{FF2B5EF4-FFF2-40B4-BE49-F238E27FC236}">
                <a16:creationId xmlns:a16="http://schemas.microsoft.com/office/drawing/2014/main" id="{7627E296-0147-104C-A347-A6B382E248D9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3285820" y="6014094"/>
            <a:ext cx="647700" cy="355600"/>
          </a:xfrm>
          <a:prstGeom prst="rect">
            <a:avLst/>
          </a:prstGeom>
        </p:spPr>
      </p:pic>
      <p:pic>
        <p:nvPicPr>
          <p:cNvPr id="148" name="Image 147">
            <a:extLst>
              <a:ext uri="{FF2B5EF4-FFF2-40B4-BE49-F238E27FC236}">
                <a16:creationId xmlns:a16="http://schemas.microsoft.com/office/drawing/2014/main" id="{6A57A3EB-2900-684E-A6AE-75F346BE75B7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522091" y="6561912"/>
            <a:ext cx="444500" cy="419100"/>
          </a:xfrm>
          <a:prstGeom prst="rect">
            <a:avLst/>
          </a:prstGeom>
        </p:spPr>
      </p:pic>
      <p:pic>
        <p:nvPicPr>
          <p:cNvPr id="149" name="Image 148">
            <a:extLst>
              <a:ext uri="{FF2B5EF4-FFF2-40B4-BE49-F238E27FC236}">
                <a16:creationId xmlns:a16="http://schemas.microsoft.com/office/drawing/2014/main" id="{FEBB4CED-1B7A-C348-9EB4-CE0DF7E973C9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133536" y="6561912"/>
            <a:ext cx="406400" cy="469900"/>
          </a:xfrm>
          <a:prstGeom prst="rect">
            <a:avLst/>
          </a:prstGeom>
        </p:spPr>
      </p:pic>
      <p:pic>
        <p:nvPicPr>
          <p:cNvPr id="150" name="Image 149">
            <a:extLst>
              <a:ext uri="{FF2B5EF4-FFF2-40B4-BE49-F238E27FC236}">
                <a16:creationId xmlns:a16="http://schemas.microsoft.com/office/drawing/2014/main" id="{FE116015-82B7-7242-93EF-8CF8530E5598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2665066" y="6549212"/>
            <a:ext cx="457200" cy="495300"/>
          </a:xfrm>
          <a:prstGeom prst="rect">
            <a:avLst/>
          </a:prstGeom>
        </p:spPr>
      </p:pic>
      <p:pic>
        <p:nvPicPr>
          <p:cNvPr id="151" name="Image 150">
            <a:extLst>
              <a:ext uri="{FF2B5EF4-FFF2-40B4-BE49-F238E27FC236}">
                <a16:creationId xmlns:a16="http://schemas.microsoft.com/office/drawing/2014/main" id="{2D6ABA72-5B25-B742-88E3-9FBF75741143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3273503" y="6580962"/>
            <a:ext cx="482600" cy="431800"/>
          </a:xfrm>
          <a:prstGeom prst="rect">
            <a:avLst/>
          </a:prstGeom>
        </p:spPr>
      </p:pic>
      <p:pic>
        <p:nvPicPr>
          <p:cNvPr id="152" name="Image 151">
            <a:extLst>
              <a:ext uri="{FF2B5EF4-FFF2-40B4-BE49-F238E27FC236}">
                <a16:creationId xmlns:a16="http://schemas.microsoft.com/office/drawing/2014/main" id="{1D8F6CBC-0AEE-0E48-929B-0648CEB06DC0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4007149" y="5863278"/>
            <a:ext cx="622300" cy="558800"/>
          </a:xfrm>
          <a:prstGeom prst="rect">
            <a:avLst/>
          </a:prstGeom>
        </p:spPr>
      </p:pic>
      <p:pic>
        <p:nvPicPr>
          <p:cNvPr id="153" name="Image 152">
            <a:extLst>
              <a:ext uri="{FF2B5EF4-FFF2-40B4-BE49-F238E27FC236}">
                <a16:creationId xmlns:a16="http://schemas.microsoft.com/office/drawing/2014/main" id="{6A29BF12-74A3-4049-966C-1F81E617DB47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4754303" y="5959360"/>
            <a:ext cx="381000" cy="457200"/>
          </a:xfrm>
          <a:prstGeom prst="rect">
            <a:avLst/>
          </a:prstGeom>
        </p:spPr>
      </p:pic>
      <p:pic>
        <p:nvPicPr>
          <p:cNvPr id="154" name="Image 153">
            <a:extLst>
              <a:ext uri="{FF2B5EF4-FFF2-40B4-BE49-F238E27FC236}">
                <a16:creationId xmlns:a16="http://schemas.microsoft.com/office/drawing/2014/main" id="{1AA27FF3-EBA9-B94C-8135-B205368B93AC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5225627" y="5914078"/>
            <a:ext cx="596900" cy="520700"/>
          </a:xfrm>
          <a:prstGeom prst="rect">
            <a:avLst/>
          </a:prstGeom>
        </p:spPr>
      </p:pic>
      <p:pic>
        <p:nvPicPr>
          <p:cNvPr id="155" name="Image 154">
            <a:extLst>
              <a:ext uri="{FF2B5EF4-FFF2-40B4-BE49-F238E27FC236}">
                <a16:creationId xmlns:a16="http://schemas.microsoft.com/office/drawing/2014/main" id="{C7164D95-4E72-5F40-A409-167056A57CB3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4868544" y="7160411"/>
            <a:ext cx="495300" cy="406400"/>
          </a:xfrm>
          <a:prstGeom prst="rect">
            <a:avLst/>
          </a:prstGeom>
        </p:spPr>
      </p:pic>
      <p:pic>
        <p:nvPicPr>
          <p:cNvPr id="156" name="Image 155">
            <a:extLst>
              <a:ext uri="{FF2B5EF4-FFF2-40B4-BE49-F238E27FC236}">
                <a16:creationId xmlns:a16="http://schemas.microsoft.com/office/drawing/2014/main" id="{0B52C6D2-F444-0C4A-93DB-17B3E4034B47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3856883" y="6520241"/>
            <a:ext cx="431800" cy="520700"/>
          </a:xfrm>
          <a:prstGeom prst="rect">
            <a:avLst/>
          </a:prstGeom>
        </p:spPr>
      </p:pic>
      <p:pic>
        <p:nvPicPr>
          <p:cNvPr id="157" name="Image 156">
            <a:extLst>
              <a:ext uri="{FF2B5EF4-FFF2-40B4-BE49-F238E27FC236}">
                <a16:creationId xmlns:a16="http://schemas.microsoft.com/office/drawing/2014/main" id="{C72D81AD-E89E-F641-9A75-86E19050A7E7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4377180" y="6520241"/>
            <a:ext cx="431800" cy="520700"/>
          </a:xfrm>
          <a:prstGeom prst="rect">
            <a:avLst/>
          </a:prstGeom>
        </p:spPr>
      </p:pic>
      <p:pic>
        <p:nvPicPr>
          <p:cNvPr id="158" name="Image 157">
            <a:extLst>
              <a:ext uri="{FF2B5EF4-FFF2-40B4-BE49-F238E27FC236}">
                <a16:creationId xmlns:a16="http://schemas.microsoft.com/office/drawing/2014/main" id="{E308ED38-C64E-F941-AFC5-482A2CD0CFD5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4878770" y="6520241"/>
            <a:ext cx="431800" cy="520700"/>
          </a:xfrm>
          <a:prstGeom prst="rect">
            <a:avLst/>
          </a:prstGeom>
        </p:spPr>
      </p:pic>
      <p:pic>
        <p:nvPicPr>
          <p:cNvPr id="159" name="Image 158">
            <a:extLst>
              <a:ext uri="{FF2B5EF4-FFF2-40B4-BE49-F238E27FC236}">
                <a16:creationId xmlns:a16="http://schemas.microsoft.com/office/drawing/2014/main" id="{BA6B79B1-5EAF-874C-9839-0833DAE96F4A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4024896" y="7231697"/>
            <a:ext cx="749300" cy="330200"/>
          </a:xfrm>
          <a:prstGeom prst="rect">
            <a:avLst/>
          </a:prstGeom>
        </p:spPr>
      </p:pic>
      <p:pic>
        <p:nvPicPr>
          <p:cNvPr id="160" name="Image 159">
            <a:extLst>
              <a:ext uri="{FF2B5EF4-FFF2-40B4-BE49-F238E27FC236}">
                <a16:creationId xmlns:a16="http://schemas.microsoft.com/office/drawing/2014/main" id="{B7235FF7-E07F-C94D-B448-EFF4DE06235C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1525242" y="7161497"/>
            <a:ext cx="228600" cy="457200"/>
          </a:xfrm>
          <a:prstGeom prst="rect">
            <a:avLst/>
          </a:prstGeom>
        </p:spPr>
      </p:pic>
      <p:pic>
        <p:nvPicPr>
          <p:cNvPr id="161" name="Image 160">
            <a:extLst>
              <a:ext uri="{FF2B5EF4-FFF2-40B4-BE49-F238E27FC236}">
                <a16:creationId xmlns:a16="http://schemas.microsoft.com/office/drawing/2014/main" id="{B377EC1C-38F2-224E-9EAF-97DE0A6B0D56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1893776" y="7219681"/>
            <a:ext cx="292100" cy="381000"/>
          </a:xfrm>
          <a:prstGeom prst="rect">
            <a:avLst/>
          </a:prstGeom>
        </p:spPr>
      </p:pic>
      <p:pic>
        <p:nvPicPr>
          <p:cNvPr id="162" name="Image 161">
            <a:extLst>
              <a:ext uri="{FF2B5EF4-FFF2-40B4-BE49-F238E27FC236}">
                <a16:creationId xmlns:a16="http://schemas.microsoft.com/office/drawing/2014/main" id="{5B795139-CEE8-0445-AEE9-E5FE95B23989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2323789" y="7121169"/>
            <a:ext cx="546100" cy="520700"/>
          </a:xfrm>
          <a:prstGeom prst="rect">
            <a:avLst/>
          </a:prstGeom>
        </p:spPr>
      </p:pic>
      <p:pic>
        <p:nvPicPr>
          <p:cNvPr id="163" name="Image 162">
            <a:extLst>
              <a:ext uri="{FF2B5EF4-FFF2-40B4-BE49-F238E27FC236}">
                <a16:creationId xmlns:a16="http://schemas.microsoft.com/office/drawing/2014/main" id="{7083908C-C586-3041-AA70-D640A79F8E98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3008685" y="7251431"/>
            <a:ext cx="393700" cy="317500"/>
          </a:xfrm>
          <a:prstGeom prst="rect">
            <a:avLst/>
          </a:prstGeom>
        </p:spPr>
      </p:pic>
      <p:pic>
        <p:nvPicPr>
          <p:cNvPr id="164" name="Image 163">
            <a:extLst>
              <a:ext uri="{FF2B5EF4-FFF2-40B4-BE49-F238E27FC236}">
                <a16:creationId xmlns:a16="http://schemas.microsoft.com/office/drawing/2014/main" id="{4F65B9B1-EDA0-C54A-AAD2-3F365F4AE3EE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3494308" y="7133864"/>
            <a:ext cx="457200" cy="558800"/>
          </a:xfrm>
          <a:prstGeom prst="rect">
            <a:avLst/>
          </a:prstGeom>
        </p:spPr>
      </p:pic>
      <p:pic>
        <p:nvPicPr>
          <p:cNvPr id="165" name="Image 164">
            <a:extLst>
              <a:ext uri="{FF2B5EF4-FFF2-40B4-BE49-F238E27FC236}">
                <a16:creationId xmlns:a16="http://schemas.microsoft.com/office/drawing/2014/main" id="{6D5A5368-CB20-CE44-A08B-EDF8F0F3E7C8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7451284" y="5810483"/>
            <a:ext cx="419100" cy="533400"/>
          </a:xfrm>
          <a:prstGeom prst="rect">
            <a:avLst/>
          </a:prstGeom>
        </p:spPr>
      </p:pic>
      <p:pic>
        <p:nvPicPr>
          <p:cNvPr id="166" name="Image 165">
            <a:extLst>
              <a:ext uri="{FF2B5EF4-FFF2-40B4-BE49-F238E27FC236}">
                <a16:creationId xmlns:a16="http://schemas.microsoft.com/office/drawing/2014/main" id="{CB5203FA-B1A0-554B-A9B3-62429F08D8D0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8020835" y="5927925"/>
            <a:ext cx="419100" cy="431800"/>
          </a:xfrm>
          <a:prstGeom prst="rect">
            <a:avLst/>
          </a:prstGeom>
        </p:spPr>
      </p:pic>
      <p:pic>
        <p:nvPicPr>
          <p:cNvPr id="168" name="Image 167">
            <a:extLst>
              <a:ext uri="{FF2B5EF4-FFF2-40B4-BE49-F238E27FC236}">
                <a16:creationId xmlns:a16="http://schemas.microsoft.com/office/drawing/2014/main" id="{A93AE199-4C0D-5D40-8D87-7BAA3CBF4989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8477532" y="5959675"/>
            <a:ext cx="558800" cy="368300"/>
          </a:xfrm>
          <a:prstGeom prst="rect">
            <a:avLst/>
          </a:prstGeom>
        </p:spPr>
      </p:pic>
      <p:pic>
        <p:nvPicPr>
          <p:cNvPr id="169" name="Image 168">
            <a:extLst>
              <a:ext uri="{FF2B5EF4-FFF2-40B4-BE49-F238E27FC236}">
                <a16:creationId xmlns:a16="http://schemas.microsoft.com/office/drawing/2014/main" id="{890F6D54-5034-684B-9A97-97E24A8BC1D5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9102769" y="5988283"/>
            <a:ext cx="647700" cy="355600"/>
          </a:xfrm>
          <a:prstGeom prst="rect">
            <a:avLst/>
          </a:prstGeom>
        </p:spPr>
      </p:pic>
      <p:pic>
        <p:nvPicPr>
          <p:cNvPr id="170" name="Image 169">
            <a:extLst>
              <a:ext uri="{FF2B5EF4-FFF2-40B4-BE49-F238E27FC236}">
                <a16:creationId xmlns:a16="http://schemas.microsoft.com/office/drawing/2014/main" id="{07252710-8607-0F48-A9A0-D6BB9A2C447B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7441355" y="6504848"/>
            <a:ext cx="444500" cy="419100"/>
          </a:xfrm>
          <a:prstGeom prst="rect">
            <a:avLst/>
          </a:prstGeom>
        </p:spPr>
      </p:pic>
      <p:pic>
        <p:nvPicPr>
          <p:cNvPr id="171" name="Image 170">
            <a:extLst>
              <a:ext uri="{FF2B5EF4-FFF2-40B4-BE49-F238E27FC236}">
                <a16:creationId xmlns:a16="http://schemas.microsoft.com/office/drawing/2014/main" id="{57A72309-ABE1-FF4D-A307-98E0EB2A8ECB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7992920" y="6493217"/>
            <a:ext cx="406400" cy="469900"/>
          </a:xfrm>
          <a:prstGeom prst="rect">
            <a:avLst/>
          </a:prstGeom>
        </p:spPr>
      </p:pic>
      <p:pic>
        <p:nvPicPr>
          <p:cNvPr id="172" name="Image 171">
            <a:extLst>
              <a:ext uri="{FF2B5EF4-FFF2-40B4-BE49-F238E27FC236}">
                <a16:creationId xmlns:a16="http://schemas.microsoft.com/office/drawing/2014/main" id="{D66D7B35-3A04-FA43-9EE0-7C84AA36F5F7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8516045" y="6475289"/>
            <a:ext cx="457200" cy="495300"/>
          </a:xfrm>
          <a:prstGeom prst="rect">
            <a:avLst/>
          </a:prstGeom>
        </p:spPr>
      </p:pic>
      <p:pic>
        <p:nvPicPr>
          <p:cNvPr id="173" name="Image 172">
            <a:extLst>
              <a:ext uri="{FF2B5EF4-FFF2-40B4-BE49-F238E27FC236}">
                <a16:creationId xmlns:a16="http://schemas.microsoft.com/office/drawing/2014/main" id="{1BF84409-BD40-B44C-A846-485C6BD169BD}"/>
              </a:ext>
            </a:extLst>
          </p:cNvPr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9127359" y="6504848"/>
            <a:ext cx="482600" cy="431800"/>
          </a:xfrm>
          <a:prstGeom prst="rect">
            <a:avLst/>
          </a:prstGeom>
        </p:spPr>
      </p:pic>
      <p:pic>
        <p:nvPicPr>
          <p:cNvPr id="174" name="Image 173">
            <a:extLst>
              <a:ext uri="{FF2B5EF4-FFF2-40B4-BE49-F238E27FC236}">
                <a16:creationId xmlns:a16="http://schemas.microsoft.com/office/drawing/2014/main" id="{BF6B6169-6E4F-7245-B416-9BD5A8EC63FC}"/>
              </a:ext>
            </a:extLst>
          </p:cNvPr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9868914" y="5900666"/>
            <a:ext cx="622300" cy="558800"/>
          </a:xfrm>
          <a:prstGeom prst="rect">
            <a:avLst/>
          </a:prstGeom>
        </p:spPr>
      </p:pic>
      <p:pic>
        <p:nvPicPr>
          <p:cNvPr id="175" name="Image 174">
            <a:extLst>
              <a:ext uri="{FF2B5EF4-FFF2-40B4-BE49-F238E27FC236}">
                <a16:creationId xmlns:a16="http://schemas.microsoft.com/office/drawing/2014/main" id="{BEBDC25A-FDED-E440-9D81-AB1D47DCAB3C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7499971" y="7233522"/>
            <a:ext cx="228600" cy="457200"/>
          </a:xfrm>
          <a:prstGeom prst="rect">
            <a:avLst/>
          </a:prstGeom>
        </p:spPr>
      </p:pic>
      <p:pic>
        <p:nvPicPr>
          <p:cNvPr id="176" name="Image 175">
            <a:extLst>
              <a:ext uri="{FF2B5EF4-FFF2-40B4-BE49-F238E27FC236}">
                <a16:creationId xmlns:a16="http://schemas.microsoft.com/office/drawing/2014/main" id="{429F2BEA-E0A8-CB48-BD35-E92E4BC7E7AD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10547397" y="6019624"/>
            <a:ext cx="381000" cy="457200"/>
          </a:xfrm>
          <a:prstGeom prst="rect">
            <a:avLst/>
          </a:prstGeom>
        </p:spPr>
      </p:pic>
      <p:pic>
        <p:nvPicPr>
          <p:cNvPr id="180" name="Image 179">
            <a:extLst>
              <a:ext uri="{FF2B5EF4-FFF2-40B4-BE49-F238E27FC236}">
                <a16:creationId xmlns:a16="http://schemas.microsoft.com/office/drawing/2014/main" id="{5C7910B1-7CE1-D546-90CE-593ADF2A70E5}"/>
              </a:ext>
            </a:extLst>
          </p:cNvPr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>
            <a:off x="11115394" y="5928346"/>
            <a:ext cx="596900" cy="520700"/>
          </a:xfrm>
          <a:prstGeom prst="rect">
            <a:avLst/>
          </a:prstGeom>
        </p:spPr>
      </p:pic>
      <p:pic>
        <p:nvPicPr>
          <p:cNvPr id="181" name="Image 180">
            <a:extLst>
              <a:ext uri="{FF2B5EF4-FFF2-40B4-BE49-F238E27FC236}">
                <a16:creationId xmlns:a16="http://schemas.microsoft.com/office/drawing/2014/main" id="{989EA389-56E4-934E-8CF9-73FE5F37DCA2}"/>
              </a:ext>
            </a:extLst>
          </p:cNvPr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10895669" y="7277615"/>
            <a:ext cx="495300" cy="406400"/>
          </a:xfrm>
          <a:prstGeom prst="rect">
            <a:avLst/>
          </a:prstGeom>
        </p:spPr>
      </p:pic>
      <p:pic>
        <p:nvPicPr>
          <p:cNvPr id="182" name="Image 181">
            <a:extLst>
              <a:ext uri="{FF2B5EF4-FFF2-40B4-BE49-F238E27FC236}">
                <a16:creationId xmlns:a16="http://schemas.microsoft.com/office/drawing/2014/main" id="{FA2793E8-7C26-4C49-80CE-499F6E7480C7}"/>
              </a:ext>
            </a:extLst>
          </p:cNvPr>
          <p:cNvPicPr>
            <a:picLocks noChangeAspect="1"/>
          </p:cNvPicPr>
          <p:nvPr/>
        </p:nvPicPr>
        <p:blipFill>
          <a:blip r:embed="rId76"/>
          <a:stretch>
            <a:fillRect/>
          </a:stretch>
        </p:blipFill>
        <p:spPr>
          <a:xfrm>
            <a:off x="9964087" y="6544707"/>
            <a:ext cx="431800" cy="520700"/>
          </a:xfrm>
          <a:prstGeom prst="rect">
            <a:avLst/>
          </a:prstGeom>
        </p:spPr>
      </p:pic>
      <p:pic>
        <p:nvPicPr>
          <p:cNvPr id="184" name="Image 183">
            <a:extLst>
              <a:ext uri="{FF2B5EF4-FFF2-40B4-BE49-F238E27FC236}">
                <a16:creationId xmlns:a16="http://schemas.microsoft.com/office/drawing/2014/main" id="{01521978-8C8C-D240-A727-36F8995179B2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10483456" y="6544707"/>
            <a:ext cx="431800" cy="520700"/>
          </a:xfrm>
          <a:prstGeom prst="rect">
            <a:avLst/>
          </a:prstGeom>
        </p:spPr>
      </p:pic>
      <p:pic>
        <p:nvPicPr>
          <p:cNvPr id="185" name="Image 184">
            <a:extLst>
              <a:ext uri="{FF2B5EF4-FFF2-40B4-BE49-F238E27FC236}">
                <a16:creationId xmlns:a16="http://schemas.microsoft.com/office/drawing/2014/main" id="{591AE44E-8FCF-FD47-8588-61FD9685A11E}"/>
              </a:ext>
            </a:extLst>
          </p:cNvPr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11077513" y="6546711"/>
            <a:ext cx="431800" cy="520700"/>
          </a:xfrm>
          <a:prstGeom prst="rect">
            <a:avLst/>
          </a:prstGeom>
        </p:spPr>
      </p:pic>
      <p:pic>
        <p:nvPicPr>
          <p:cNvPr id="186" name="Image 185">
            <a:extLst>
              <a:ext uri="{FF2B5EF4-FFF2-40B4-BE49-F238E27FC236}">
                <a16:creationId xmlns:a16="http://schemas.microsoft.com/office/drawing/2014/main" id="{6A8EB409-1442-AB4D-A700-98A627A3643C}"/>
              </a:ext>
            </a:extLst>
          </p:cNvPr>
          <p:cNvPicPr>
            <a:picLocks noChangeAspect="1"/>
          </p:cNvPicPr>
          <p:nvPr/>
        </p:nvPicPr>
        <p:blipFill>
          <a:blip r:embed="rId79"/>
          <a:stretch>
            <a:fillRect/>
          </a:stretch>
        </p:blipFill>
        <p:spPr>
          <a:xfrm>
            <a:off x="9887933" y="7363494"/>
            <a:ext cx="749300" cy="330200"/>
          </a:xfrm>
          <a:prstGeom prst="rect">
            <a:avLst/>
          </a:prstGeom>
        </p:spPr>
      </p:pic>
      <p:pic>
        <p:nvPicPr>
          <p:cNvPr id="187" name="Image 186">
            <a:extLst>
              <a:ext uri="{FF2B5EF4-FFF2-40B4-BE49-F238E27FC236}">
                <a16:creationId xmlns:a16="http://schemas.microsoft.com/office/drawing/2014/main" id="{0FFDCDE6-8562-424B-9A17-45852CAC889F}"/>
              </a:ext>
            </a:extLst>
          </p:cNvPr>
          <p:cNvPicPr>
            <a:picLocks noChangeAspect="1"/>
          </p:cNvPicPr>
          <p:nvPr/>
        </p:nvPicPr>
        <p:blipFill>
          <a:blip r:embed="rId80"/>
          <a:stretch>
            <a:fillRect/>
          </a:stretch>
        </p:blipFill>
        <p:spPr>
          <a:xfrm>
            <a:off x="7882290" y="7309722"/>
            <a:ext cx="292100" cy="381000"/>
          </a:xfrm>
          <a:prstGeom prst="rect">
            <a:avLst/>
          </a:prstGeom>
        </p:spPr>
      </p:pic>
      <p:pic>
        <p:nvPicPr>
          <p:cNvPr id="188" name="Image 187">
            <a:extLst>
              <a:ext uri="{FF2B5EF4-FFF2-40B4-BE49-F238E27FC236}">
                <a16:creationId xmlns:a16="http://schemas.microsoft.com/office/drawing/2014/main" id="{E5979E77-450A-EA4F-BBC2-2D8958773AFF}"/>
              </a:ext>
            </a:extLst>
          </p:cNvPr>
          <p:cNvPicPr>
            <a:picLocks noChangeAspect="1"/>
          </p:cNvPicPr>
          <p:nvPr/>
        </p:nvPicPr>
        <p:blipFill>
          <a:blip r:embed="rId81"/>
          <a:stretch>
            <a:fillRect/>
          </a:stretch>
        </p:blipFill>
        <p:spPr>
          <a:xfrm>
            <a:off x="8226614" y="7220465"/>
            <a:ext cx="546100" cy="520700"/>
          </a:xfrm>
          <a:prstGeom prst="rect">
            <a:avLst/>
          </a:prstGeom>
        </p:spPr>
      </p:pic>
      <p:pic>
        <p:nvPicPr>
          <p:cNvPr id="189" name="Image 188">
            <a:extLst>
              <a:ext uri="{FF2B5EF4-FFF2-40B4-BE49-F238E27FC236}">
                <a16:creationId xmlns:a16="http://schemas.microsoft.com/office/drawing/2014/main" id="{DAC58C18-D7B0-2144-A45F-1BC3F9E65D17}"/>
              </a:ext>
            </a:extLst>
          </p:cNvPr>
          <p:cNvPicPr>
            <a:picLocks noChangeAspect="1"/>
          </p:cNvPicPr>
          <p:nvPr/>
        </p:nvPicPr>
        <p:blipFill>
          <a:blip r:embed="rId82"/>
          <a:stretch>
            <a:fillRect/>
          </a:stretch>
        </p:blipFill>
        <p:spPr>
          <a:xfrm>
            <a:off x="8864651" y="7308929"/>
            <a:ext cx="393700" cy="317500"/>
          </a:xfrm>
          <a:prstGeom prst="rect">
            <a:avLst/>
          </a:prstGeom>
        </p:spPr>
      </p:pic>
      <p:pic>
        <p:nvPicPr>
          <p:cNvPr id="190" name="Image 189">
            <a:extLst>
              <a:ext uri="{FF2B5EF4-FFF2-40B4-BE49-F238E27FC236}">
                <a16:creationId xmlns:a16="http://schemas.microsoft.com/office/drawing/2014/main" id="{4A9F088E-20AC-EB42-ACEA-D82F5400DB01}"/>
              </a:ext>
            </a:extLst>
          </p:cNvPr>
          <p:cNvPicPr>
            <a:picLocks noChangeAspect="1"/>
          </p:cNvPicPr>
          <p:nvPr/>
        </p:nvPicPr>
        <p:blipFill>
          <a:blip r:embed="rId83"/>
          <a:stretch>
            <a:fillRect/>
          </a:stretch>
        </p:blipFill>
        <p:spPr>
          <a:xfrm>
            <a:off x="9293269" y="7162050"/>
            <a:ext cx="4572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9806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67">
            <a:extLst>
              <a:ext uri="{FF2B5EF4-FFF2-40B4-BE49-F238E27FC236}">
                <a16:creationId xmlns:a16="http://schemas.microsoft.com/office/drawing/2014/main" id="{6DCB0E4F-45E0-B349-888B-00186B3E91BE}"/>
              </a:ext>
            </a:extLst>
          </p:cNvPr>
          <p:cNvSpPr/>
          <p:nvPr/>
        </p:nvSpPr>
        <p:spPr>
          <a:xfrm>
            <a:off x="865335" y="776816"/>
            <a:ext cx="5759949" cy="1133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>
              <a:defRPr sz="4000">
                <a:solidFill>
                  <a:srgbClr val="D8232A"/>
                </a:solidFill>
                <a:latin typeface="Averta"/>
                <a:ea typeface="Averta"/>
                <a:cs typeface="Averta"/>
                <a:sym typeface="Averta"/>
              </a:defRPr>
            </a:pPr>
            <a:r>
              <a:rPr lang="fr-FR" dirty="0"/>
              <a:t>Awards</a:t>
            </a:r>
            <a:endParaRPr dirty="0"/>
          </a:p>
          <a:p>
            <a:pPr algn="l">
              <a:lnSpc>
                <a:spcPts val="2700"/>
              </a:lnSpc>
              <a:defRPr sz="4900">
                <a:solidFill>
                  <a:srgbClr val="D8232A"/>
                </a:solidFill>
                <a:latin typeface="Averta"/>
                <a:ea typeface="Averta"/>
                <a:cs typeface="Averta"/>
                <a:sym typeface="Averta"/>
              </a:defRPr>
            </a:pPr>
            <a:r>
              <a:rPr dirty="0"/>
              <a:t>_</a:t>
            </a:r>
          </a:p>
        </p:txBody>
      </p:sp>
      <p:pic>
        <p:nvPicPr>
          <p:cNvPr id="198" name="Image 197">
            <a:extLst>
              <a:ext uri="{FF2B5EF4-FFF2-40B4-BE49-F238E27FC236}">
                <a16:creationId xmlns:a16="http://schemas.microsoft.com/office/drawing/2014/main" id="{12DE300B-0075-C143-8093-561CC1E584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335" y="2563378"/>
            <a:ext cx="665390" cy="746994"/>
          </a:xfrm>
          <a:prstGeom prst="rect">
            <a:avLst/>
          </a:prstGeom>
        </p:spPr>
      </p:pic>
      <p:pic>
        <p:nvPicPr>
          <p:cNvPr id="199" name="Image 198">
            <a:extLst>
              <a:ext uri="{FF2B5EF4-FFF2-40B4-BE49-F238E27FC236}">
                <a16:creationId xmlns:a16="http://schemas.microsoft.com/office/drawing/2014/main" id="{0AF78982-1A7E-A74F-936F-1CD3D5D9EB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031" y="2563378"/>
            <a:ext cx="332695" cy="746994"/>
          </a:xfrm>
          <a:prstGeom prst="rect">
            <a:avLst/>
          </a:prstGeom>
        </p:spPr>
      </p:pic>
      <p:pic>
        <p:nvPicPr>
          <p:cNvPr id="200" name="Image 199">
            <a:extLst>
              <a:ext uri="{FF2B5EF4-FFF2-40B4-BE49-F238E27FC236}">
                <a16:creationId xmlns:a16="http://schemas.microsoft.com/office/drawing/2014/main" id="{550DEF9B-06A2-F249-9E2E-56EFD78090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032" y="2563378"/>
            <a:ext cx="477072" cy="746994"/>
          </a:xfrm>
          <a:prstGeom prst="rect">
            <a:avLst/>
          </a:prstGeom>
        </p:spPr>
      </p:pic>
      <p:pic>
        <p:nvPicPr>
          <p:cNvPr id="201" name="Image 200">
            <a:extLst>
              <a:ext uri="{FF2B5EF4-FFF2-40B4-BE49-F238E27FC236}">
                <a16:creationId xmlns:a16="http://schemas.microsoft.com/office/drawing/2014/main" id="{B1DCE3A6-98AD-9448-8FE2-D738A2AF322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409" y="2563378"/>
            <a:ext cx="376636" cy="746994"/>
          </a:xfrm>
          <a:prstGeom prst="rect">
            <a:avLst/>
          </a:prstGeom>
        </p:spPr>
      </p:pic>
      <p:pic>
        <p:nvPicPr>
          <p:cNvPr id="202" name="Image 201">
            <a:extLst>
              <a:ext uri="{FF2B5EF4-FFF2-40B4-BE49-F238E27FC236}">
                <a16:creationId xmlns:a16="http://schemas.microsoft.com/office/drawing/2014/main" id="{67424A3E-2234-2949-B6C7-1789FA3B76D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535" y="3579625"/>
            <a:ext cx="834876" cy="746994"/>
          </a:xfrm>
          <a:prstGeom prst="rect">
            <a:avLst/>
          </a:prstGeom>
        </p:spPr>
      </p:pic>
      <p:pic>
        <p:nvPicPr>
          <p:cNvPr id="203" name="Image 202">
            <a:extLst>
              <a:ext uri="{FF2B5EF4-FFF2-40B4-BE49-F238E27FC236}">
                <a16:creationId xmlns:a16="http://schemas.microsoft.com/office/drawing/2014/main" id="{B002AC2B-DC01-1F4D-99F7-D67A93C08FE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9422" y="3579625"/>
            <a:ext cx="521013" cy="746994"/>
          </a:xfrm>
          <a:prstGeom prst="rect">
            <a:avLst/>
          </a:prstGeom>
        </p:spPr>
      </p:pic>
      <p:pic>
        <p:nvPicPr>
          <p:cNvPr id="204" name="Image 203">
            <a:extLst>
              <a:ext uri="{FF2B5EF4-FFF2-40B4-BE49-F238E27FC236}">
                <a16:creationId xmlns:a16="http://schemas.microsoft.com/office/drawing/2014/main" id="{5F6E159A-BE2A-6641-B919-F6E05E1EBA7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446" y="3579625"/>
            <a:ext cx="558676" cy="746994"/>
          </a:xfrm>
          <a:prstGeom prst="rect">
            <a:avLst/>
          </a:prstGeom>
        </p:spPr>
      </p:pic>
      <p:pic>
        <p:nvPicPr>
          <p:cNvPr id="205" name="Image 204">
            <a:extLst>
              <a:ext uri="{FF2B5EF4-FFF2-40B4-BE49-F238E27FC236}">
                <a16:creationId xmlns:a16="http://schemas.microsoft.com/office/drawing/2014/main" id="{1B616301-4336-6C43-A243-538CEA22158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516" y="4540362"/>
            <a:ext cx="376636" cy="746994"/>
          </a:xfrm>
          <a:prstGeom prst="rect">
            <a:avLst/>
          </a:prstGeom>
        </p:spPr>
      </p:pic>
      <p:pic>
        <p:nvPicPr>
          <p:cNvPr id="206" name="Image 205">
            <a:extLst>
              <a:ext uri="{FF2B5EF4-FFF2-40B4-BE49-F238E27FC236}">
                <a16:creationId xmlns:a16="http://schemas.microsoft.com/office/drawing/2014/main" id="{59710197-553D-5446-B2DB-0136E372A5C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2339" y="4540362"/>
            <a:ext cx="885093" cy="489626"/>
          </a:xfrm>
          <a:prstGeom prst="rect">
            <a:avLst/>
          </a:prstGeom>
        </p:spPr>
      </p:pic>
      <p:pic>
        <p:nvPicPr>
          <p:cNvPr id="207" name="Image 206">
            <a:extLst>
              <a:ext uri="{FF2B5EF4-FFF2-40B4-BE49-F238E27FC236}">
                <a16:creationId xmlns:a16="http://schemas.microsoft.com/office/drawing/2014/main" id="{30A5C9CC-1476-8044-B0F0-1733493BFAA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549" y="5446205"/>
            <a:ext cx="916479" cy="445685"/>
          </a:xfrm>
          <a:prstGeom prst="rect">
            <a:avLst/>
          </a:prstGeom>
        </p:spPr>
      </p:pic>
      <p:pic>
        <p:nvPicPr>
          <p:cNvPr id="208" name="Image 207">
            <a:extLst>
              <a:ext uri="{FF2B5EF4-FFF2-40B4-BE49-F238E27FC236}">
                <a16:creationId xmlns:a16="http://schemas.microsoft.com/office/drawing/2014/main" id="{2CB8EBC9-EE4F-D148-9E62-06FC3FA83A9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620" y="4540362"/>
            <a:ext cx="778380" cy="746994"/>
          </a:xfrm>
          <a:prstGeom prst="rect">
            <a:avLst/>
          </a:prstGeom>
        </p:spPr>
      </p:pic>
      <p:pic>
        <p:nvPicPr>
          <p:cNvPr id="209" name="Image 208">
            <a:extLst>
              <a:ext uri="{FF2B5EF4-FFF2-40B4-BE49-F238E27FC236}">
                <a16:creationId xmlns:a16="http://schemas.microsoft.com/office/drawing/2014/main" id="{681FD5FF-2001-4B44-89EA-19484D824A4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921" y="5446205"/>
            <a:ext cx="790934" cy="659112"/>
          </a:xfrm>
          <a:prstGeom prst="rect">
            <a:avLst/>
          </a:prstGeom>
        </p:spPr>
      </p:pic>
      <p:pic>
        <p:nvPicPr>
          <p:cNvPr id="210" name="Image 209">
            <a:extLst>
              <a:ext uri="{FF2B5EF4-FFF2-40B4-BE49-F238E27FC236}">
                <a16:creationId xmlns:a16="http://schemas.microsoft.com/office/drawing/2014/main" id="{106D2072-E2D3-1741-ACD1-87DEF2C991D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0748" y="5446205"/>
            <a:ext cx="935312" cy="64028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37A2DF0-B3D0-5E40-9D53-E4D016A48E6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60904" y="2517775"/>
            <a:ext cx="635000" cy="7366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B6431C4-08CE-D346-9301-821DF9FE0EB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22804" y="3571875"/>
            <a:ext cx="711200" cy="7112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0D9BA1D-0807-1944-AD42-86231FD1851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10104" y="4600575"/>
            <a:ext cx="736600" cy="6858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011DD58-BC37-1248-9BB2-9F8FA67A021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35504" y="5603875"/>
            <a:ext cx="698500" cy="7239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A138409-B940-494C-8A4A-240A0EF263E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73031" y="2527468"/>
            <a:ext cx="736600" cy="7112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B438A3B-D727-D64A-9A3E-7A9FE4BD9B8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34002" y="3588363"/>
            <a:ext cx="723900" cy="6985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22B45AD-9FFD-5046-ADB7-49E27176120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11131" y="4570959"/>
            <a:ext cx="660400" cy="6858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D876D9C-242F-D442-9C6D-B3E581AA92B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673031" y="5539519"/>
            <a:ext cx="736600" cy="7239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0AB981C-F19B-0444-A05F-FE75AC0CB58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986758" y="2573772"/>
            <a:ext cx="635000" cy="7366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975DBA5-533A-BC41-AAA9-C13E316BDA7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198885" y="2581275"/>
            <a:ext cx="736600" cy="7112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13A4316-284D-304D-A0C7-3AC49C6E8E6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986758" y="3571875"/>
            <a:ext cx="711200" cy="7112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4D48FBA-43C1-4848-8571-BD60B59318C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10656" y="3571875"/>
            <a:ext cx="723900" cy="6985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EBAEB4A-CC2B-AA4B-A071-8C3826D288F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986758" y="4600575"/>
            <a:ext cx="736600" cy="6858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B68E3B8-B7B0-9342-976A-42382E6DFCC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338585" y="4597550"/>
            <a:ext cx="660400" cy="6858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E5BA876-C02D-0347-9519-76379F49E34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024858" y="5603875"/>
            <a:ext cx="698500" cy="7239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56C03AD-F33F-6048-B102-DCD64704990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338585" y="5550302"/>
            <a:ext cx="7366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080254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22</Words>
  <Application>Microsoft Macintosh PowerPoint</Application>
  <PresentationFormat>Personnalisé</PresentationFormat>
  <Paragraphs>12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1" baseType="lpstr">
      <vt:lpstr>Averta</vt:lpstr>
      <vt:lpstr>Helvetica</vt:lpstr>
      <vt:lpstr>Helvetica Light</vt:lpstr>
      <vt:lpstr>Helvetica Neue</vt:lpstr>
      <vt:lpstr>White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Microsoft Office User</cp:lastModifiedBy>
  <cp:revision>83</cp:revision>
  <dcterms:modified xsi:type="dcterms:W3CDTF">2019-05-16T15:54:43Z</dcterms:modified>
</cp:coreProperties>
</file>