
<file path=[Content_Types].xml><?xml version="1.0" encoding="utf-8"?>
<Types xmlns="http://schemas.openxmlformats.org/package/2006/content-types">
  <Default Extension="png" ContentType="image/png"/>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9" r:id="rId2"/>
    <p:sldId id="260" r:id="rId3"/>
    <p:sldId id="261" r:id="rId4"/>
    <p:sldId id="262" r:id="rId5"/>
  </p:sldIdLst>
  <p:sldSz cx="13004800" cy="9753600"/>
  <p:notesSz cx="6858000" cy="9144000"/>
  <p:defaultTextStyle>
    <a:defPPr>
      <a:defRPr lang="fr-FR"/>
    </a:defPPr>
    <a:lvl1pPr algn="l" defTabSz="584200" rtl="0" fontAlgn="base">
      <a:spcBef>
        <a:spcPct val="0"/>
      </a:spcBef>
      <a:spcAft>
        <a:spcPct val="0"/>
      </a:spcAft>
      <a:defRPr sz="3600" kern="1200">
        <a:solidFill>
          <a:srgbClr val="000000"/>
        </a:solidFill>
        <a:latin typeface="Arial" charset="0"/>
        <a:ea typeface="Helvetica Light"/>
        <a:cs typeface="Arial" charset="0"/>
        <a:sym typeface="Helvetica Light"/>
      </a:defRPr>
    </a:lvl1pPr>
    <a:lvl2pPr indent="228600" algn="l" defTabSz="584200" rtl="0" fontAlgn="base">
      <a:spcBef>
        <a:spcPct val="0"/>
      </a:spcBef>
      <a:spcAft>
        <a:spcPct val="0"/>
      </a:spcAft>
      <a:defRPr sz="3600" kern="1200">
        <a:solidFill>
          <a:srgbClr val="000000"/>
        </a:solidFill>
        <a:latin typeface="Arial" charset="0"/>
        <a:ea typeface="Helvetica Light"/>
        <a:cs typeface="Arial" charset="0"/>
        <a:sym typeface="Helvetica Light"/>
      </a:defRPr>
    </a:lvl2pPr>
    <a:lvl3pPr indent="457200" algn="l" defTabSz="584200" rtl="0" fontAlgn="base">
      <a:spcBef>
        <a:spcPct val="0"/>
      </a:spcBef>
      <a:spcAft>
        <a:spcPct val="0"/>
      </a:spcAft>
      <a:defRPr sz="3600" kern="1200">
        <a:solidFill>
          <a:srgbClr val="000000"/>
        </a:solidFill>
        <a:latin typeface="Arial" charset="0"/>
        <a:ea typeface="Helvetica Light"/>
        <a:cs typeface="Arial" charset="0"/>
        <a:sym typeface="Helvetica Light"/>
      </a:defRPr>
    </a:lvl3pPr>
    <a:lvl4pPr indent="685800" algn="l" defTabSz="584200" rtl="0" fontAlgn="base">
      <a:spcBef>
        <a:spcPct val="0"/>
      </a:spcBef>
      <a:spcAft>
        <a:spcPct val="0"/>
      </a:spcAft>
      <a:defRPr sz="3600" kern="1200">
        <a:solidFill>
          <a:srgbClr val="000000"/>
        </a:solidFill>
        <a:latin typeface="Arial" charset="0"/>
        <a:ea typeface="Helvetica Light"/>
        <a:cs typeface="Arial" charset="0"/>
        <a:sym typeface="Helvetica Light"/>
      </a:defRPr>
    </a:lvl4pPr>
    <a:lvl5pPr indent="914400" algn="l" defTabSz="584200" rtl="0" fontAlgn="base">
      <a:spcBef>
        <a:spcPct val="0"/>
      </a:spcBef>
      <a:spcAft>
        <a:spcPct val="0"/>
      </a:spcAft>
      <a:defRPr sz="3600" kern="1200">
        <a:solidFill>
          <a:srgbClr val="000000"/>
        </a:solidFill>
        <a:latin typeface="Arial" charset="0"/>
        <a:ea typeface="Helvetica Light"/>
        <a:cs typeface="Arial" charset="0"/>
        <a:sym typeface="Helvetica Light"/>
      </a:defRPr>
    </a:lvl5pPr>
    <a:lvl6pPr marL="2286000" algn="l" defTabSz="914400" rtl="0" eaLnBrk="1" latinLnBrk="0" hangingPunct="1">
      <a:defRPr sz="3600" kern="1200">
        <a:solidFill>
          <a:srgbClr val="000000"/>
        </a:solidFill>
        <a:latin typeface="Arial" charset="0"/>
        <a:ea typeface="Helvetica Light"/>
        <a:cs typeface="Arial" charset="0"/>
        <a:sym typeface="Helvetica Light"/>
      </a:defRPr>
    </a:lvl6pPr>
    <a:lvl7pPr marL="2743200" algn="l" defTabSz="914400" rtl="0" eaLnBrk="1" latinLnBrk="0" hangingPunct="1">
      <a:defRPr sz="3600" kern="1200">
        <a:solidFill>
          <a:srgbClr val="000000"/>
        </a:solidFill>
        <a:latin typeface="Arial" charset="0"/>
        <a:ea typeface="Helvetica Light"/>
        <a:cs typeface="Arial" charset="0"/>
        <a:sym typeface="Helvetica Light"/>
      </a:defRPr>
    </a:lvl7pPr>
    <a:lvl8pPr marL="3200400" algn="l" defTabSz="914400" rtl="0" eaLnBrk="1" latinLnBrk="0" hangingPunct="1">
      <a:defRPr sz="3600" kern="1200">
        <a:solidFill>
          <a:srgbClr val="000000"/>
        </a:solidFill>
        <a:latin typeface="Arial" charset="0"/>
        <a:ea typeface="Helvetica Light"/>
        <a:cs typeface="Arial" charset="0"/>
        <a:sym typeface="Helvetica Light"/>
      </a:defRPr>
    </a:lvl8pPr>
    <a:lvl9pPr marL="3657600" algn="l" defTabSz="914400" rtl="0" eaLnBrk="1" latinLnBrk="0" hangingPunct="1">
      <a:defRPr sz="3600" kern="1200">
        <a:solidFill>
          <a:srgbClr val="000000"/>
        </a:solidFill>
        <a:latin typeface="Arial" charset="0"/>
        <a:ea typeface="Helvetica Light"/>
        <a:cs typeface="Arial" charset="0"/>
        <a:sym typeface="Helvetica Light"/>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showPr>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53"/>
    <p:restoredTop sz="94611"/>
  </p:normalViewPr>
  <p:slideViewPr>
    <p:cSldViewPr snapToGrid="0" snapToObjects="1">
      <p:cViewPr varScale="1">
        <p:scale>
          <a:sx n="75" d="100"/>
          <a:sy n="75" d="100"/>
        </p:scale>
        <p:origin x="-714" y="-96"/>
      </p:cViewPr>
      <p:guideLst>
        <p:guide orient="horz" pos="3072"/>
        <p:guide pos="4096"/>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338" name="Shape 116"/>
          <p:cNvSpPr>
            <a:spLocks noGrp="1" noRot="1" noChangeAspect="1"/>
          </p:cNvSpPr>
          <p:nvPr>
            <p:ph type="sldImg"/>
          </p:nvPr>
        </p:nvSpPr>
        <p:spPr bwMode="auto">
          <a:xfrm>
            <a:off x="1143000" y="685800"/>
            <a:ext cx="4572000" cy="3429000"/>
          </a:xfrm>
          <a:prstGeom prst="rect">
            <a:avLst/>
          </a:prstGeom>
          <a:noFill/>
          <a:ln w="9525">
            <a:noFill/>
            <a:miter lim="800000"/>
            <a:headEnd/>
            <a:tailEnd/>
          </a:ln>
        </p:spPr>
      </p:sp>
      <p:sp>
        <p:nvSpPr>
          <p:cNvPr id="14339" name="Shape 117"/>
          <p:cNvSpPr>
            <a:spLocks noGrp="1"/>
          </p:cNvSpPr>
          <p:nvPr>
            <p:ph type="body" sz="quarter" idx="1"/>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fr-FR" smtClean="0">
              <a:sym typeface="Helvetica Neue"/>
            </a:endParaRPr>
          </a:p>
        </p:txBody>
      </p:sp>
    </p:spTree>
  </p:cSld>
  <p:clrMap bg1="lt1" tx1="dk1" bg2="lt2" tx2="dk2" accent1="accent1" accent2="accent2" accent3="accent3" accent4="accent4" accent5="accent5" accent6="accent6" hlink="hlink" folHlink="folHlink"/>
  <p:notesStyle>
    <a:lvl1pPr algn="l" defTabSz="457200" rtl="0" eaLnBrk="0" fontAlgn="base" hangingPunct="0">
      <a:lnSpc>
        <a:spcPct val="118000"/>
      </a:lnSpc>
      <a:spcBef>
        <a:spcPct val="30000"/>
      </a:spcBef>
      <a:spcAft>
        <a:spcPct val="0"/>
      </a:spcAft>
      <a:defRPr sz="2200">
        <a:solidFill>
          <a:schemeClr val="tx1"/>
        </a:solidFill>
        <a:latin typeface="Helvetica Neue"/>
        <a:ea typeface="Helvetica Neue"/>
        <a:cs typeface="Helvetica Neue"/>
        <a:sym typeface="Helvetica Neue"/>
      </a:defRPr>
    </a:lvl1pPr>
    <a:lvl2pPr marL="742950" indent="-285750" algn="l" defTabSz="457200" rtl="0" eaLnBrk="0" fontAlgn="base" hangingPunct="0">
      <a:lnSpc>
        <a:spcPct val="118000"/>
      </a:lnSpc>
      <a:spcBef>
        <a:spcPct val="30000"/>
      </a:spcBef>
      <a:spcAft>
        <a:spcPct val="0"/>
      </a:spcAft>
      <a:defRPr sz="2200">
        <a:solidFill>
          <a:schemeClr val="tx1"/>
        </a:solidFill>
        <a:latin typeface="Helvetica Neue"/>
        <a:ea typeface="Helvetica Neue"/>
        <a:cs typeface="Helvetica Neue"/>
        <a:sym typeface="Helvetica Neue"/>
      </a:defRPr>
    </a:lvl2pPr>
    <a:lvl3pPr marL="1143000" indent="-228600" algn="l" defTabSz="457200" rtl="0" eaLnBrk="0" fontAlgn="base" hangingPunct="0">
      <a:lnSpc>
        <a:spcPct val="118000"/>
      </a:lnSpc>
      <a:spcBef>
        <a:spcPct val="30000"/>
      </a:spcBef>
      <a:spcAft>
        <a:spcPct val="0"/>
      </a:spcAft>
      <a:defRPr sz="2200">
        <a:solidFill>
          <a:schemeClr val="tx1"/>
        </a:solidFill>
        <a:latin typeface="Helvetica Neue"/>
        <a:ea typeface="Helvetica Neue"/>
        <a:cs typeface="Helvetica Neue"/>
        <a:sym typeface="Helvetica Neue"/>
      </a:defRPr>
    </a:lvl3pPr>
    <a:lvl4pPr marL="1600200" indent="-228600" algn="l" defTabSz="457200" rtl="0" eaLnBrk="0" fontAlgn="base" hangingPunct="0">
      <a:lnSpc>
        <a:spcPct val="118000"/>
      </a:lnSpc>
      <a:spcBef>
        <a:spcPct val="30000"/>
      </a:spcBef>
      <a:spcAft>
        <a:spcPct val="0"/>
      </a:spcAft>
      <a:defRPr sz="2200">
        <a:solidFill>
          <a:schemeClr val="tx1"/>
        </a:solidFill>
        <a:latin typeface="Helvetica Neue"/>
        <a:ea typeface="Helvetica Neue"/>
        <a:cs typeface="Helvetica Neue"/>
        <a:sym typeface="Helvetica Neue"/>
      </a:defRPr>
    </a:lvl4pPr>
    <a:lvl5pPr marL="2057400" indent="-228600" algn="l" defTabSz="457200" rtl="0" eaLnBrk="0" fontAlgn="base" hangingPunct="0">
      <a:lnSpc>
        <a:spcPct val="118000"/>
      </a:lnSpc>
      <a:spcBef>
        <a:spcPct val="30000"/>
      </a:spcBef>
      <a:spcAft>
        <a:spcPct val="0"/>
      </a:spcAft>
      <a:defRPr sz="2200">
        <a:solidFill>
          <a:schemeClr val="tx1"/>
        </a:solidFill>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re et sous-titre">
    <p:spTree>
      <p:nvGrpSpPr>
        <p:cNvPr id="1" name=""/>
        <p:cNvGrpSpPr/>
        <p:nvPr/>
      </p:nvGrpSpPr>
      <p:grpSpPr>
        <a:xfrm>
          <a:off x="0" y="0"/>
          <a:ext cx="0" cy="0"/>
          <a:chOff x="0" y="0"/>
          <a:chExt cx="0" cy="0"/>
        </a:xfrm>
      </p:grpSpPr>
      <p:sp>
        <p:nvSpPr>
          <p:cNvPr id="11" name="Shape 11"/>
          <p:cNvSpPr>
            <a:spLocks noGrp="1"/>
          </p:cNvSpPr>
          <p:nvPr>
            <p:ph type="title"/>
          </p:nvPr>
        </p:nvSpPr>
        <p:spPr>
          <a:xfrm>
            <a:off x="1270000" y="1638300"/>
            <a:ext cx="10464800" cy="3302000"/>
          </a:xfrm>
          <a:prstGeom prst="rect">
            <a:avLst/>
          </a:prstGeom>
        </p:spPr>
        <p:txBody>
          <a:bodyPr anchor="b"/>
          <a:lstStyle/>
          <a:p>
            <a:r>
              <a:t>Texte du titre</a:t>
            </a:r>
          </a:p>
        </p:txBody>
      </p:sp>
      <p:sp>
        <p:nvSpPr>
          <p:cNvPr id="12" name="Shape 12"/>
          <p:cNvSpPr>
            <a:spLocks noGrp="1"/>
          </p:cNvSpPr>
          <p:nvPr>
            <p:ph type="body" sz="quarter"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Texte niveau 1</a:t>
            </a:r>
          </a:p>
          <a:p>
            <a:pPr lvl="1"/>
            <a:r>
              <a:t>Texte niveau 2</a:t>
            </a:r>
          </a:p>
          <a:p>
            <a:pPr lvl="2"/>
            <a:r>
              <a:t>Texte niveau 3</a:t>
            </a:r>
          </a:p>
          <a:p>
            <a:pPr lvl="3"/>
            <a:r>
              <a:t>Texte niveau 4</a:t>
            </a:r>
          </a:p>
          <a:p>
            <a:pPr lvl="4"/>
            <a:r>
              <a:t>Texte niveau 5</a:t>
            </a:r>
          </a:p>
        </p:txBody>
      </p:sp>
      <p:sp>
        <p:nvSpPr>
          <p:cNvPr id="4" name="Shape 4"/>
          <p:cNvSpPr>
            <a:spLocks noGrp="1"/>
          </p:cNvSpPr>
          <p:nvPr>
            <p:ph type="sldNum" sz="quarter" idx="10"/>
          </p:nvPr>
        </p:nvSpPr>
        <p:spPr>
          <a:ln/>
        </p:spPr>
        <p:txBody>
          <a:bodyPr/>
          <a:lstStyle>
            <a:lvl1pPr>
              <a:defRPr/>
            </a:lvl1pPr>
          </a:lstStyle>
          <a:p>
            <a:pPr>
              <a:defRPr/>
            </a:pPr>
            <a:fld id="{4D7F1DA8-8835-4E5B-9265-40777F6448DD}" type="slidenum">
              <a:rPr/>
              <a:pPr>
                <a:defRPr/>
              </a:pPr>
              <a:t>‹N°›</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Citation">
    <p:spTree>
      <p:nvGrpSpPr>
        <p:cNvPr id="1" name=""/>
        <p:cNvGrpSpPr/>
        <p:nvPr/>
      </p:nvGrpSpPr>
      <p:grpSpPr>
        <a:xfrm>
          <a:off x="0" y="0"/>
          <a:ext cx="0" cy="0"/>
          <a:chOff x="0" y="0"/>
          <a:chExt cx="0" cy="0"/>
        </a:xfrm>
      </p:grpSpPr>
      <p:sp>
        <p:nvSpPr>
          <p:cNvPr id="93" name="Shape 93"/>
          <p:cNvSpPr>
            <a:spLocks noGrp="1"/>
          </p:cNvSpPr>
          <p:nvPr>
            <p:ph type="body" sz="quarter" idx="13"/>
          </p:nvPr>
        </p:nvSpPr>
        <p:spPr>
          <a:xfrm>
            <a:off x="1270000" y="6362700"/>
            <a:ext cx="10464800" cy="469900"/>
          </a:xfrm>
          <a:prstGeom prst="rect">
            <a:avLst/>
          </a:prstGeom>
        </p:spPr>
        <p:txBody>
          <a:bodyPr anchor="t">
            <a:spAutoFit/>
          </a:bodyPr>
          <a:lstStyle>
            <a:lvl1pPr marL="0" indent="0" algn="ctr">
              <a:spcBef>
                <a:spcPts val="0"/>
              </a:spcBef>
              <a:buSzTx/>
              <a:buNone/>
              <a:defRPr sz="2400">
                <a:latin typeface="Helvetica"/>
                <a:ea typeface="Helvetica"/>
                <a:cs typeface="Helvetica"/>
                <a:sym typeface="Helvetica"/>
              </a:defRPr>
            </a:lvl1pPr>
          </a:lstStyle>
          <a:p>
            <a:r>
              <a:t>-Gilles Allain</a:t>
            </a:r>
          </a:p>
        </p:txBody>
      </p:sp>
      <p:sp>
        <p:nvSpPr>
          <p:cNvPr id="94" name="Shape 94"/>
          <p:cNvSpPr>
            <a:spLocks noGrp="1"/>
          </p:cNvSpPr>
          <p:nvPr>
            <p:ph type="body" sz="quarter" idx="14"/>
          </p:nvPr>
        </p:nvSpPr>
        <p:spPr>
          <a:xfrm>
            <a:off x="1270000" y="4267200"/>
            <a:ext cx="10464800" cy="685800"/>
          </a:xfrm>
          <a:prstGeom prst="rect">
            <a:avLst/>
          </a:prstGeom>
        </p:spPr>
        <p:txBody>
          <a:bodyPr>
            <a:spAutoFit/>
          </a:bodyPr>
          <a:lstStyle>
            <a:lvl1pPr marL="0" indent="0" algn="ctr">
              <a:spcBef>
                <a:spcPts val="0"/>
              </a:spcBef>
              <a:buSzTx/>
              <a:buNone/>
              <a:defRPr sz="3800"/>
            </a:lvl1pPr>
          </a:lstStyle>
          <a:p>
            <a:r>
              <a:t>« Saisissez une citation ici. » </a:t>
            </a:r>
          </a:p>
        </p:txBody>
      </p:sp>
      <p:sp>
        <p:nvSpPr>
          <p:cNvPr id="4" name="Shape 4"/>
          <p:cNvSpPr>
            <a:spLocks noGrp="1"/>
          </p:cNvSpPr>
          <p:nvPr>
            <p:ph type="sldNum" sz="quarter" idx="15"/>
          </p:nvPr>
        </p:nvSpPr>
        <p:spPr>
          <a:ln/>
        </p:spPr>
        <p:txBody>
          <a:bodyPr/>
          <a:lstStyle>
            <a:lvl1pPr>
              <a:defRPr/>
            </a:lvl1pPr>
          </a:lstStyle>
          <a:p>
            <a:pPr>
              <a:defRPr/>
            </a:pPr>
            <a:fld id="{05A62050-9681-4483-932E-65C57AB1C61A}" type="slidenum">
              <a:rPr/>
              <a:pPr>
                <a:defRPr/>
              </a:pPr>
              <a:t>‹N°›</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Shape 102"/>
          <p:cNvSpPr>
            <a:spLocks noGrp="1"/>
          </p:cNvSpPr>
          <p:nvPr>
            <p:ph type="pic" idx="13"/>
          </p:nvPr>
        </p:nvSpPr>
        <p:spPr>
          <a:xfrm>
            <a:off x="0" y="0"/>
            <a:ext cx="13004800" cy="9753600"/>
          </a:xfrm>
          <a:prstGeom prst="rect">
            <a:avLst/>
          </a:prstGeom>
        </p:spPr>
        <p:txBody>
          <a:bodyPr lIns="91439" tIns="45719" rIns="91439" bIns="45719" anchor="t">
            <a:noAutofit/>
          </a:bodyPr>
          <a:lstStyle/>
          <a:p>
            <a:pPr lvl="0"/>
            <a:endParaRPr noProof="0">
              <a:sym typeface="Helvetica Light"/>
            </a:endParaRPr>
          </a:p>
        </p:txBody>
      </p:sp>
      <p:sp>
        <p:nvSpPr>
          <p:cNvPr id="3" name="Shape 4"/>
          <p:cNvSpPr>
            <a:spLocks noGrp="1"/>
          </p:cNvSpPr>
          <p:nvPr>
            <p:ph type="sldNum" sz="quarter" idx="14"/>
          </p:nvPr>
        </p:nvSpPr>
        <p:spPr>
          <a:ln/>
        </p:spPr>
        <p:txBody>
          <a:bodyPr/>
          <a:lstStyle>
            <a:lvl1pPr>
              <a:defRPr/>
            </a:lvl1pPr>
          </a:lstStyle>
          <a:p>
            <a:pPr>
              <a:defRPr/>
            </a:pPr>
            <a:fld id="{0DA512D8-2E7C-4CC0-8666-4A75A18D48FA}" type="slidenum">
              <a:rPr/>
              <a:pPr>
                <a:defRPr/>
              </a:pPr>
              <a:t>‹N°›</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Vierge">
    <p:spTree>
      <p:nvGrpSpPr>
        <p:cNvPr id="1" name=""/>
        <p:cNvGrpSpPr/>
        <p:nvPr/>
      </p:nvGrpSpPr>
      <p:grpSpPr>
        <a:xfrm>
          <a:off x="0" y="0"/>
          <a:ext cx="0" cy="0"/>
          <a:chOff x="0" y="0"/>
          <a:chExt cx="0" cy="0"/>
        </a:xfrm>
      </p:grpSpPr>
      <p:sp>
        <p:nvSpPr>
          <p:cNvPr id="2" name="Shape 4"/>
          <p:cNvSpPr>
            <a:spLocks noGrp="1"/>
          </p:cNvSpPr>
          <p:nvPr>
            <p:ph type="sldNum" sz="quarter" idx="10"/>
          </p:nvPr>
        </p:nvSpPr>
        <p:spPr>
          <a:ln/>
        </p:spPr>
        <p:txBody>
          <a:bodyPr/>
          <a:lstStyle>
            <a:lvl1pPr>
              <a:defRPr/>
            </a:lvl1pPr>
          </a:lstStyle>
          <a:p>
            <a:pPr>
              <a:defRPr/>
            </a:pPr>
            <a:fld id="{E55F0678-15A1-4C67-8820-F51EDC3AF189}" type="slidenum">
              <a:rPr/>
              <a:pPr>
                <a:defRPr/>
              </a:pPr>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e">
    <p:spTree>
      <p:nvGrpSpPr>
        <p:cNvPr id="1" name=""/>
        <p:cNvGrpSpPr/>
        <p:nvPr/>
      </p:nvGrpSpPr>
      <p:grpSpPr>
        <a:xfrm>
          <a:off x="0" y="0"/>
          <a:ext cx="0" cy="0"/>
          <a:chOff x="0" y="0"/>
          <a:chExt cx="0" cy="0"/>
        </a:xfrm>
      </p:grpSpPr>
      <p:sp>
        <p:nvSpPr>
          <p:cNvPr id="20" name="Shape 20"/>
          <p:cNvSpPr>
            <a:spLocks noGrp="1"/>
          </p:cNvSpPr>
          <p:nvPr>
            <p:ph type="pic" idx="13"/>
          </p:nvPr>
        </p:nvSpPr>
        <p:spPr>
          <a:xfrm>
            <a:off x="1606550" y="635000"/>
            <a:ext cx="9779000" cy="5918200"/>
          </a:xfrm>
          <a:prstGeom prst="rect">
            <a:avLst/>
          </a:prstGeom>
        </p:spPr>
        <p:txBody>
          <a:bodyPr lIns="91439" tIns="45719" rIns="91439" bIns="45719" anchor="t">
            <a:noAutofit/>
          </a:bodyPr>
          <a:lstStyle/>
          <a:p>
            <a:pPr lvl="0"/>
            <a:endParaRPr noProof="0">
              <a:sym typeface="Helvetica Light"/>
            </a:endParaRPr>
          </a:p>
        </p:txBody>
      </p:sp>
      <p:sp>
        <p:nvSpPr>
          <p:cNvPr id="21" name="Shape 21"/>
          <p:cNvSpPr>
            <a:spLocks noGrp="1"/>
          </p:cNvSpPr>
          <p:nvPr>
            <p:ph type="title"/>
          </p:nvPr>
        </p:nvSpPr>
        <p:spPr>
          <a:xfrm>
            <a:off x="1270000" y="6718300"/>
            <a:ext cx="10464800" cy="1422400"/>
          </a:xfrm>
          <a:prstGeom prst="rect">
            <a:avLst/>
          </a:prstGeom>
        </p:spPr>
        <p:txBody>
          <a:bodyPr anchor="b"/>
          <a:lstStyle/>
          <a:p>
            <a:r>
              <a:t>Texte du titre</a:t>
            </a:r>
          </a:p>
        </p:txBody>
      </p:sp>
      <p:sp>
        <p:nvSpPr>
          <p:cNvPr id="22" name="Shape 22"/>
          <p:cNvSpPr>
            <a:spLocks noGrp="1"/>
          </p:cNvSpPr>
          <p:nvPr>
            <p:ph type="body" sz="quarter" idx="1"/>
          </p:nvPr>
        </p:nvSpPr>
        <p:spPr>
          <a:xfrm>
            <a:off x="1270000" y="81915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Texte niveau 1</a:t>
            </a:r>
          </a:p>
          <a:p>
            <a:pPr lvl="1"/>
            <a:r>
              <a:t>Texte niveau 2</a:t>
            </a:r>
          </a:p>
          <a:p>
            <a:pPr lvl="2"/>
            <a:r>
              <a:t>Texte niveau 3</a:t>
            </a:r>
          </a:p>
          <a:p>
            <a:pPr lvl="3"/>
            <a:r>
              <a:t>Texte niveau 4</a:t>
            </a:r>
          </a:p>
          <a:p>
            <a:pPr lvl="4"/>
            <a:r>
              <a:t>Texte niveau 5</a:t>
            </a:r>
          </a:p>
        </p:txBody>
      </p:sp>
      <p:sp>
        <p:nvSpPr>
          <p:cNvPr id="5" name="Shape 23"/>
          <p:cNvSpPr>
            <a:spLocks noGrp="1"/>
          </p:cNvSpPr>
          <p:nvPr>
            <p:ph type="sldNum" sz="quarter" idx="14"/>
          </p:nvPr>
        </p:nvSpPr>
        <p:spPr>
          <a:xfrm>
            <a:off x="6311900" y="9245600"/>
            <a:ext cx="368300" cy="381000"/>
          </a:xfrm>
        </p:spPr>
        <p:txBody>
          <a:bodyPr/>
          <a:lstStyle>
            <a:lvl1pPr>
              <a:defRPr/>
            </a:lvl1pPr>
          </a:lstStyle>
          <a:p>
            <a:pPr>
              <a:defRPr/>
            </a:pPr>
            <a:fld id="{7347EDA4-20AF-4630-BE53-1EBEF2347921}" type="slidenum">
              <a:rPr/>
              <a:pPr>
                <a:defRPr/>
              </a:pPr>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re - Centré">
    <p:spTree>
      <p:nvGrpSpPr>
        <p:cNvPr id="1" name=""/>
        <p:cNvGrpSpPr/>
        <p:nvPr/>
      </p:nvGrpSpPr>
      <p:grpSpPr>
        <a:xfrm>
          <a:off x="0" y="0"/>
          <a:ext cx="0" cy="0"/>
          <a:chOff x="0" y="0"/>
          <a:chExt cx="0" cy="0"/>
        </a:xfrm>
      </p:grpSpPr>
      <p:sp>
        <p:nvSpPr>
          <p:cNvPr id="30" name="Shape 30"/>
          <p:cNvSpPr>
            <a:spLocks noGrp="1"/>
          </p:cNvSpPr>
          <p:nvPr>
            <p:ph type="title"/>
          </p:nvPr>
        </p:nvSpPr>
        <p:spPr>
          <a:xfrm>
            <a:off x="1270000" y="3225800"/>
            <a:ext cx="10464800" cy="3302000"/>
          </a:xfrm>
          <a:prstGeom prst="rect">
            <a:avLst/>
          </a:prstGeom>
        </p:spPr>
        <p:txBody>
          <a:bodyPr/>
          <a:lstStyle/>
          <a:p>
            <a:r>
              <a:t>Texte du titre</a:t>
            </a:r>
          </a:p>
        </p:txBody>
      </p:sp>
      <p:sp>
        <p:nvSpPr>
          <p:cNvPr id="3" name="Shape 4"/>
          <p:cNvSpPr>
            <a:spLocks noGrp="1"/>
          </p:cNvSpPr>
          <p:nvPr>
            <p:ph type="sldNum" sz="quarter" idx="10"/>
          </p:nvPr>
        </p:nvSpPr>
        <p:spPr>
          <a:ln/>
        </p:spPr>
        <p:txBody>
          <a:bodyPr/>
          <a:lstStyle>
            <a:lvl1pPr>
              <a:defRPr/>
            </a:lvl1pPr>
          </a:lstStyle>
          <a:p>
            <a:pPr>
              <a:defRPr/>
            </a:pPr>
            <a:fld id="{6351BE67-BCB5-4109-AE84-5A634528686C}" type="slidenum">
              <a:rPr/>
              <a:pPr>
                <a:defRPr/>
              </a:pPr>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e">
    <p:spTree>
      <p:nvGrpSpPr>
        <p:cNvPr id="1" name=""/>
        <p:cNvGrpSpPr/>
        <p:nvPr/>
      </p:nvGrpSpPr>
      <p:grpSpPr>
        <a:xfrm>
          <a:off x="0" y="0"/>
          <a:ext cx="0" cy="0"/>
          <a:chOff x="0" y="0"/>
          <a:chExt cx="0" cy="0"/>
        </a:xfrm>
      </p:grpSpPr>
      <p:sp>
        <p:nvSpPr>
          <p:cNvPr id="38" name="Shape 38"/>
          <p:cNvSpPr>
            <a:spLocks noGrp="1"/>
          </p:cNvSpPr>
          <p:nvPr>
            <p:ph type="pic" sz="half" idx="13"/>
          </p:nvPr>
        </p:nvSpPr>
        <p:spPr>
          <a:xfrm>
            <a:off x="6718300" y="635000"/>
            <a:ext cx="5334000" cy="8229600"/>
          </a:xfrm>
          <a:prstGeom prst="rect">
            <a:avLst/>
          </a:prstGeom>
        </p:spPr>
        <p:txBody>
          <a:bodyPr lIns="91439" tIns="45719" rIns="91439" bIns="45719" anchor="t">
            <a:noAutofit/>
          </a:bodyPr>
          <a:lstStyle/>
          <a:p>
            <a:pPr lvl="0"/>
            <a:endParaRPr noProof="0">
              <a:sym typeface="Helvetica Light"/>
            </a:endParaRPr>
          </a:p>
        </p:txBody>
      </p:sp>
      <p:sp>
        <p:nvSpPr>
          <p:cNvPr id="39" name="Shape 39"/>
          <p:cNvSpPr>
            <a:spLocks noGrp="1"/>
          </p:cNvSpPr>
          <p:nvPr>
            <p:ph type="title"/>
          </p:nvPr>
        </p:nvSpPr>
        <p:spPr>
          <a:xfrm>
            <a:off x="952500" y="635000"/>
            <a:ext cx="5334000" cy="3987800"/>
          </a:xfrm>
          <a:prstGeom prst="rect">
            <a:avLst/>
          </a:prstGeom>
        </p:spPr>
        <p:txBody>
          <a:bodyPr anchor="b"/>
          <a:lstStyle>
            <a:lvl1pPr>
              <a:defRPr sz="6000"/>
            </a:lvl1pPr>
          </a:lstStyle>
          <a:p>
            <a:r>
              <a:t>Texte du titre</a:t>
            </a:r>
          </a:p>
        </p:txBody>
      </p:sp>
      <p:sp>
        <p:nvSpPr>
          <p:cNvPr id="40" name="Shape 40"/>
          <p:cNvSpPr>
            <a:spLocks noGrp="1"/>
          </p:cNvSpPr>
          <p:nvPr>
            <p:ph type="body" sz="quarter" idx="1"/>
          </p:nvPr>
        </p:nvSpPr>
        <p:spPr>
          <a:xfrm>
            <a:off x="952500" y="4762500"/>
            <a:ext cx="5334000" cy="41021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Texte niveau 1</a:t>
            </a:r>
          </a:p>
          <a:p>
            <a:pPr lvl="1"/>
            <a:r>
              <a:t>Texte niveau 2</a:t>
            </a:r>
          </a:p>
          <a:p>
            <a:pPr lvl="2"/>
            <a:r>
              <a:t>Texte niveau 3</a:t>
            </a:r>
          </a:p>
          <a:p>
            <a:pPr lvl="3"/>
            <a:r>
              <a:t>Texte niveau 4</a:t>
            </a:r>
          </a:p>
          <a:p>
            <a:pPr lvl="4"/>
            <a:r>
              <a:t>Texte niveau 5</a:t>
            </a:r>
          </a:p>
        </p:txBody>
      </p:sp>
      <p:sp>
        <p:nvSpPr>
          <p:cNvPr id="5" name="Shape 4"/>
          <p:cNvSpPr>
            <a:spLocks noGrp="1"/>
          </p:cNvSpPr>
          <p:nvPr>
            <p:ph type="sldNum" sz="quarter" idx="14"/>
          </p:nvPr>
        </p:nvSpPr>
        <p:spPr>
          <a:ln/>
        </p:spPr>
        <p:txBody>
          <a:bodyPr/>
          <a:lstStyle>
            <a:lvl1pPr>
              <a:defRPr/>
            </a:lvl1pPr>
          </a:lstStyle>
          <a:p>
            <a:pPr>
              <a:defRPr/>
            </a:pPr>
            <a:fld id="{1B515F48-27A4-4CDB-A8F4-F84F12B5F54B}" type="slidenum">
              <a:rPr/>
              <a:pPr>
                <a:defRPr/>
              </a:pPr>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re - Haut">
    <p:spTree>
      <p:nvGrpSpPr>
        <p:cNvPr id="1" name=""/>
        <p:cNvGrpSpPr/>
        <p:nvPr/>
      </p:nvGrpSpPr>
      <p:grpSpPr>
        <a:xfrm>
          <a:off x="0" y="0"/>
          <a:ext cx="0" cy="0"/>
          <a:chOff x="0" y="0"/>
          <a:chExt cx="0" cy="0"/>
        </a:xfrm>
      </p:grpSpPr>
      <p:sp>
        <p:nvSpPr>
          <p:cNvPr id="48" name="Shape 48"/>
          <p:cNvSpPr>
            <a:spLocks noGrp="1"/>
          </p:cNvSpPr>
          <p:nvPr>
            <p:ph type="title"/>
          </p:nvPr>
        </p:nvSpPr>
        <p:spPr>
          <a:prstGeom prst="rect">
            <a:avLst/>
          </a:prstGeom>
        </p:spPr>
        <p:txBody>
          <a:bodyPr/>
          <a:lstStyle/>
          <a:p>
            <a:r>
              <a:t>Texte du titre</a:t>
            </a:r>
          </a:p>
        </p:txBody>
      </p:sp>
      <p:sp>
        <p:nvSpPr>
          <p:cNvPr id="3" name="Shape 4"/>
          <p:cNvSpPr>
            <a:spLocks noGrp="1"/>
          </p:cNvSpPr>
          <p:nvPr>
            <p:ph type="sldNum" sz="quarter" idx="10"/>
          </p:nvPr>
        </p:nvSpPr>
        <p:spPr>
          <a:ln/>
        </p:spPr>
        <p:txBody>
          <a:bodyPr/>
          <a:lstStyle>
            <a:lvl1pPr>
              <a:defRPr/>
            </a:lvl1pPr>
          </a:lstStyle>
          <a:p>
            <a:pPr>
              <a:defRPr/>
            </a:pPr>
            <a:fld id="{8927AC78-AA1D-4BDE-A90F-4A6A96A28619}" type="slidenum">
              <a:rPr/>
              <a:pPr>
                <a:defRPr/>
              </a:pPr>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re et puces">
    <p:spTree>
      <p:nvGrpSpPr>
        <p:cNvPr id="1" name=""/>
        <p:cNvGrpSpPr/>
        <p:nvPr/>
      </p:nvGrpSpPr>
      <p:grpSpPr>
        <a:xfrm>
          <a:off x="0" y="0"/>
          <a:ext cx="0" cy="0"/>
          <a:chOff x="0" y="0"/>
          <a:chExt cx="0" cy="0"/>
        </a:xfrm>
      </p:grpSpPr>
      <p:sp>
        <p:nvSpPr>
          <p:cNvPr id="56" name="Shape 56"/>
          <p:cNvSpPr>
            <a:spLocks noGrp="1"/>
          </p:cNvSpPr>
          <p:nvPr>
            <p:ph type="title"/>
          </p:nvPr>
        </p:nvSpPr>
        <p:spPr>
          <a:prstGeom prst="rect">
            <a:avLst/>
          </a:prstGeom>
        </p:spPr>
        <p:txBody>
          <a:bodyPr/>
          <a:lstStyle/>
          <a:p>
            <a:r>
              <a:t>Texte du titre</a:t>
            </a:r>
          </a:p>
        </p:txBody>
      </p:sp>
      <p:sp>
        <p:nvSpPr>
          <p:cNvPr id="57" name="Shape 57"/>
          <p:cNvSpPr>
            <a:spLocks noGrp="1"/>
          </p:cNvSpPr>
          <p:nvPr>
            <p:ph type="body" idx="1"/>
          </p:nvPr>
        </p:nvSpPr>
        <p:spPr>
          <a:prstGeom prst="rect">
            <a:avLst/>
          </a:prstGeom>
        </p:spPr>
        <p:txBody>
          <a:bodyPr/>
          <a:lstStyle/>
          <a:p>
            <a:r>
              <a:t>Texte niveau 1</a:t>
            </a:r>
          </a:p>
          <a:p>
            <a:pPr lvl="1"/>
            <a:r>
              <a:t>Texte niveau 2</a:t>
            </a:r>
          </a:p>
          <a:p>
            <a:pPr lvl="2"/>
            <a:r>
              <a:t>Texte niveau 3</a:t>
            </a:r>
          </a:p>
          <a:p>
            <a:pPr lvl="3"/>
            <a:r>
              <a:t>Texte niveau 4</a:t>
            </a:r>
          </a:p>
          <a:p>
            <a:pPr lvl="4"/>
            <a:r>
              <a:t>Texte niveau 5</a:t>
            </a:r>
          </a:p>
        </p:txBody>
      </p:sp>
      <p:sp>
        <p:nvSpPr>
          <p:cNvPr id="4" name="Shape 4"/>
          <p:cNvSpPr>
            <a:spLocks noGrp="1"/>
          </p:cNvSpPr>
          <p:nvPr>
            <p:ph type="sldNum" sz="quarter" idx="10"/>
          </p:nvPr>
        </p:nvSpPr>
        <p:spPr>
          <a:ln/>
        </p:spPr>
        <p:txBody>
          <a:bodyPr/>
          <a:lstStyle>
            <a:lvl1pPr>
              <a:defRPr/>
            </a:lvl1pPr>
          </a:lstStyle>
          <a:p>
            <a:pPr>
              <a:defRPr/>
            </a:pPr>
            <a:fld id="{DC0533BF-CFC3-4EEE-B9B4-41F4DD43BD3F}" type="slidenum">
              <a:rPr/>
              <a:pPr>
                <a:defRPr/>
              </a:pPr>
              <a:t>‹N°›</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re, puces et photo">
    <p:spTree>
      <p:nvGrpSpPr>
        <p:cNvPr id="1" name=""/>
        <p:cNvGrpSpPr/>
        <p:nvPr/>
      </p:nvGrpSpPr>
      <p:grpSpPr>
        <a:xfrm>
          <a:off x="0" y="0"/>
          <a:ext cx="0" cy="0"/>
          <a:chOff x="0" y="0"/>
          <a:chExt cx="0" cy="0"/>
        </a:xfrm>
      </p:grpSpPr>
      <p:sp>
        <p:nvSpPr>
          <p:cNvPr id="65" name="Shape 65"/>
          <p:cNvSpPr>
            <a:spLocks noGrp="1"/>
          </p:cNvSpPr>
          <p:nvPr>
            <p:ph type="pic" sz="half" idx="13"/>
          </p:nvPr>
        </p:nvSpPr>
        <p:spPr>
          <a:xfrm>
            <a:off x="6718300" y="2603500"/>
            <a:ext cx="5334000" cy="6286500"/>
          </a:xfrm>
          <a:prstGeom prst="rect">
            <a:avLst/>
          </a:prstGeom>
        </p:spPr>
        <p:txBody>
          <a:bodyPr lIns="91439" tIns="45719" rIns="91439" bIns="45719" anchor="t">
            <a:noAutofit/>
          </a:bodyPr>
          <a:lstStyle/>
          <a:p>
            <a:pPr lvl="0"/>
            <a:endParaRPr noProof="0">
              <a:sym typeface="Helvetica Light"/>
            </a:endParaRPr>
          </a:p>
        </p:txBody>
      </p:sp>
      <p:sp>
        <p:nvSpPr>
          <p:cNvPr id="66" name="Shape 66"/>
          <p:cNvSpPr>
            <a:spLocks noGrp="1"/>
          </p:cNvSpPr>
          <p:nvPr>
            <p:ph type="title"/>
          </p:nvPr>
        </p:nvSpPr>
        <p:spPr>
          <a:prstGeom prst="rect">
            <a:avLst/>
          </a:prstGeom>
        </p:spPr>
        <p:txBody>
          <a:bodyPr/>
          <a:lstStyle/>
          <a:p>
            <a:r>
              <a:t>Texte du titre</a:t>
            </a:r>
          </a:p>
        </p:txBody>
      </p:sp>
      <p:sp>
        <p:nvSpPr>
          <p:cNvPr id="67" name="Shape 67"/>
          <p:cNvSpPr>
            <a:spLocks noGrp="1"/>
          </p:cNvSpPr>
          <p:nvPr>
            <p:ph type="body" sz="half" idx="1"/>
          </p:nvPr>
        </p:nvSpPr>
        <p:spPr>
          <a:xfrm>
            <a:off x="952500" y="26035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r>
              <a:t>Texte niveau 1</a:t>
            </a:r>
          </a:p>
          <a:p>
            <a:pPr lvl="1"/>
            <a:r>
              <a:t>Texte niveau 2</a:t>
            </a:r>
          </a:p>
          <a:p>
            <a:pPr lvl="2"/>
            <a:r>
              <a:t>Texte niveau 3</a:t>
            </a:r>
          </a:p>
          <a:p>
            <a:pPr lvl="3"/>
            <a:r>
              <a:t>Texte niveau 4</a:t>
            </a:r>
          </a:p>
          <a:p>
            <a:pPr lvl="4"/>
            <a:r>
              <a:t>Texte niveau 5</a:t>
            </a:r>
          </a:p>
        </p:txBody>
      </p:sp>
      <p:sp>
        <p:nvSpPr>
          <p:cNvPr id="5" name="Shape 4"/>
          <p:cNvSpPr>
            <a:spLocks noGrp="1"/>
          </p:cNvSpPr>
          <p:nvPr>
            <p:ph type="sldNum" sz="quarter" idx="14"/>
          </p:nvPr>
        </p:nvSpPr>
        <p:spPr>
          <a:ln/>
        </p:spPr>
        <p:txBody>
          <a:bodyPr/>
          <a:lstStyle>
            <a:lvl1pPr>
              <a:defRPr/>
            </a:lvl1pPr>
          </a:lstStyle>
          <a:p>
            <a:pPr>
              <a:defRPr/>
            </a:pPr>
            <a:fld id="{192E9D68-C2AB-4F22-BA02-A04840099133}" type="slidenum">
              <a:rPr/>
              <a:pPr>
                <a:defRPr/>
              </a:pPr>
              <a:t>‹N°›</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uces">
    <p:spTree>
      <p:nvGrpSpPr>
        <p:cNvPr id="1" name=""/>
        <p:cNvGrpSpPr/>
        <p:nvPr/>
      </p:nvGrpSpPr>
      <p:grpSpPr>
        <a:xfrm>
          <a:off x="0" y="0"/>
          <a:ext cx="0" cy="0"/>
          <a:chOff x="0" y="0"/>
          <a:chExt cx="0" cy="0"/>
        </a:xfrm>
      </p:grpSpPr>
      <p:sp>
        <p:nvSpPr>
          <p:cNvPr id="75" name="Shape 75"/>
          <p:cNvSpPr>
            <a:spLocks noGrp="1"/>
          </p:cNvSpPr>
          <p:nvPr>
            <p:ph type="body" idx="1"/>
          </p:nvPr>
        </p:nvSpPr>
        <p:spPr>
          <a:xfrm>
            <a:off x="952500" y="1270000"/>
            <a:ext cx="11099800" cy="7213600"/>
          </a:xfrm>
          <a:prstGeom prst="rect">
            <a:avLst/>
          </a:prstGeom>
        </p:spPr>
        <p:txBody>
          <a:bodyPr/>
          <a:lstStyle/>
          <a:p>
            <a:r>
              <a:t>Texte niveau 1</a:t>
            </a:r>
          </a:p>
          <a:p>
            <a:pPr lvl="1"/>
            <a:r>
              <a:t>Texte niveau 2</a:t>
            </a:r>
          </a:p>
          <a:p>
            <a:pPr lvl="2"/>
            <a:r>
              <a:t>Texte niveau 3</a:t>
            </a:r>
          </a:p>
          <a:p>
            <a:pPr lvl="3"/>
            <a:r>
              <a:t>Texte niveau 4</a:t>
            </a:r>
          </a:p>
          <a:p>
            <a:pPr lvl="4"/>
            <a:r>
              <a:t>Texte niveau 5</a:t>
            </a:r>
          </a:p>
        </p:txBody>
      </p:sp>
      <p:sp>
        <p:nvSpPr>
          <p:cNvPr id="3" name="Shape 4"/>
          <p:cNvSpPr>
            <a:spLocks noGrp="1"/>
          </p:cNvSpPr>
          <p:nvPr>
            <p:ph type="sldNum" sz="quarter" idx="10"/>
          </p:nvPr>
        </p:nvSpPr>
        <p:spPr>
          <a:ln/>
        </p:spPr>
        <p:txBody>
          <a:bodyPr/>
          <a:lstStyle>
            <a:lvl1pPr>
              <a:defRPr/>
            </a:lvl1pPr>
          </a:lstStyle>
          <a:p>
            <a:pPr>
              <a:defRPr/>
            </a:pPr>
            <a:fld id="{0D0F826E-683E-43F1-B1AA-4FB2A104A7B0}" type="slidenum">
              <a:rPr/>
              <a:pPr>
                <a:defRPr/>
              </a:pPr>
              <a:t>‹N°›</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3 photos">
    <p:spTree>
      <p:nvGrpSpPr>
        <p:cNvPr id="1" name=""/>
        <p:cNvGrpSpPr/>
        <p:nvPr/>
      </p:nvGrpSpPr>
      <p:grpSpPr>
        <a:xfrm>
          <a:off x="0" y="0"/>
          <a:ext cx="0" cy="0"/>
          <a:chOff x="0" y="0"/>
          <a:chExt cx="0" cy="0"/>
        </a:xfrm>
      </p:grpSpPr>
      <p:sp>
        <p:nvSpPr>
          <p:cNvPr id="83" name="Shape 83"/>
          <p:cNvSpPr>
            <a:spLocks noGrp="1"/>
          </p:cNvSpPr>
          <p:nvPr>
            <p:ph type="pic" sz="quarter" idx="13"/>
          </p:nvPr>
        </p:nvSpPr>
        <p:spPr>
          <a:xfrm>
            <a:off x="6718300" y="5092700"/>
            <a:ext cx="5334000" cy="3771900"/>
          </a:xfrm>
          <a:prstGeom prst="rect">
            <a:avLst/>
          </a:prstGeom>
        </p:spPr>
        <p:txBody>
          <a:bodyPr lIns="91439" tIns="45719" rIns="91439" bIns="45719" anchor="t">
            <a:noAutofit/>
          </a:bodyPr>
          <a:lstStyle/>
          <a:p>
            <a:pPr lvl="0"/>
            <a:endParaRPr noProof="0">
              <a:sym typeface="Helvetica Light"/>
            </a:endParaRPr>
          </a:p>
        </p:txBody>
      </p:sp>
      <p:sp>
        <p:nvSpPr>
          <p:cNvPr id="84" name="Shape 84"/>
          <p:cNvSpPr>
            <a:spLocks noGrp="1"/>
          </p:cNvSpPr>
          <p:nvPr>
            <p:ph type="pic" sz="quarter" idx="14"/>
          </p:nvPr>
        </p:nvSpPr>
        <p:spPr>
          <a:xfrm>
            <a:off x="6724518" y="889000"/>
            <a:ext cx="5334001" cy="3771900"/>
          </a:xfrm>
          <a:prstGeom prst="rect">
            <a:avLst/>
          </a:prstGeom>
        </p:spPr>
        <p:txBody>
          <a:bodyPr lIns="91439" tIns="45719" rIns="91439" bIns="45719" anchor="t">
            <a:noAutofit/>
          </a:bodyPr>
          <a:lstStyle/>
          <a:p>
            <a:pPr lvl="0"/>
            <a:endParaRPr noProof="0">
              <a:sym typeface="Helvetica Light"/>
            </a:endParaRPr>
          </a:p>
        </p:txBody>
      </p:sp>
      <p:sp>
        <p:nvSpPr>
          <p:cNvPr id="85" name="Shape 85"/>
          <p:cNvSpPr>
            <a:spLocks noGrp="1"/>
          </p:cNvSpPr>
          <p:nvPr>
            <p:ph type="pic" sz="half" idx="15"/>
          </p:nvPr>
        </p:nvSpPr>
        <p:spPr>
          <a:xfrm>
            <a:off x="952500" y="889000"/>
            <a:ext cx="5334000" cy="7975600"/>
          </a:xfrm>
          <a:prstGeom prst="rect">
            <a:avLst/>
          </a:prstGeom>
        </p:spPr>
        <p:txBody>
          <a:bodyPr lIns="91439" tIns="45719" rIns="91439" bIns="45719" anchor="t">
            <a:noAutofit/>
          </a:bodyPr>
          <a:lstStyle/>
          <a:p>
            <a:pPr lvl="0"/>
            <a:endParaRPr noProof="0">
              <a:sym typeface="Helvetica Light"/>
            </a:endParaRPr>
          </a:p>
        </p:txBody>
      </p:sp>
      <p:sp>
        <p:nvSpPr>
          <p:cNvPr id="5" name="Shape 4"/>
          <p:cNvSpPr>
            <a:spLocks noGrp="1"/>
          </p:cNvSpPr>
          <p:nvPr>
            <p:ph type="sldNum" sz="quarter" idx="16"/>
          </p:nvPr>
        </p:nvSpPr>
        <p:spPr>
          <a:ln/>
        </p:spPr>
        <p:txBody>
          <a:bodyPr/>
          <a:lstStyle>
            <a:lvl1pPr>
              <a:defRPr/>
            </a:lvl1pPr>
          </a:lstStyle>
          <a:p>
            <a:pPr>
              <a:defRPr/>
            </a:pPr>
            <a:fld id="{552190FB-8DF4-494D-A342-6DE62B7E7CD6}" type="slidenum">
              <a:rPr/>
              <a:pPr>
                <a:defRPr/>
              </a:pPr>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Shape 2"/>
          <p:cNvSpPr>
            <a:spLocks noGrp="1"/>
          </p:cNvSpPr>
          <p:nvPr>
            <p:ph type="title"/>
          </p:nvPr>
        </p:nvSpPr>
        <p:spPr bwMode="auto">
          <a:xfrm>
            <a:off x="952500" y="444500"/>
            <a:ext cx="11099800" cy="2159000"/>
          </a:xfrm>
          <a:prstGeom prst="rect">
            <a:avLst/>
          </a:prstGeom>
          <a:noFill/>
          <a:ln w="12700">
            <a:noFill/>
            <a:miter lim="400000"/>
            <a:headEnd/>
            <a:tailEnd/>
          </a:ln>
        </p:spPr>
        <p:txBody>
          <a:bodyPr vert="horz" wrap="square" lIns="50800" tIns="50800" rIns="50800" bIns="50800" numCol="1" anchor="ctr" anchorCtr="0" compatLnSpc="1">
            <a:prstTxWarp prst="textNoShape">
              <a:avLst/>
            </a:prstTxWarp>
          </a:bodyPr>
          <a:lstStyle/>
          <a:p>
            <a:pPr lvl="0"/>
            <a:r>
              <a:rPr lang="fr-FR" smtClean="0">
                <a:sym typeface="Helvetica Light"/>
              </a:rPr>
              <a:t>Texte du titre</a:t>
            </a:r>
          </a:p>
        </p:txBody>
      </p:sp>
      <p:sp>
        <p:nvSpPr>
          <p:cNvPr id="1027" name="Shape 3"/>
          <p:cNvSpPr>
            <a:spLocks noGrp="1"/>
          </p:cNvSpPr>
          <p:nvPr>
            <p:ph type="body" idx="1"/>
          </p:nvPr>
        </p:nvSpPr>
        <p:spPr bwMode="auto">
          <a:xfrm>
            <a:off x="952500" y="2603500"/>
            <a:ext cx="11099800" cy="6286500"/>
          </a:xfrm>
          <a:prstGeom prst="rect">
            <a:avLst/>
          </a:prstGeom>
          <a:noFill/>
          <a:ln w="12700">
            <a:noFill/>
            <a:miter lim="400000"/>
            <a:headEnd/>
            <a:tailEnd/>
          </a:ln>
        </p:spPr>
        <p:txBody>
          <a:bodyPr vert="horz" wrap="square" lIns="50800" tIns="50800" rIns="50800" bIns="50800" numCol="1" anchor="ctr" anchorCtr="0" compatLnSpc="1">
            <a:prstTxWarp prst="textNoShape">
              <a:avLst/>
            </a:prstTxWarp>
          </a:bodyPr>
          <a:lstStyle/>
          <a:p>
            <a:pPr lvl="0"/>
            <a:r>
              <a:rPr lang="fr-FR" smtClean="0">
                <a:sym typeface="Helvetica Light"/>
              </a:rPr>
              <a:t>Texte niveau 1</a:t>
            </a:r>
          </a:p>
          <a:p>
            <a:pPr lvl="1"/>
            <a:r>
              <a:rPr lang="fr-FR" smtClean="0">
                <a:sym typeface="Helvetica Light"/>
              </a:rPr>
              <a:t>Texte niveau 2</a:t>
            </a:r>
          </a:p>
          <a:p>
            <a:pPr lvl="2"/>
            <a:r>
              <a:rPr lang="fr-FR" smtClean="0">
                <a:sym typeface="Helvetica Light"/>
              </a:rPr>
              <a:t>Texte niveau 3</a:t>
            </a:r>
          </a:p>
          <a:p>
            <a:pPr lvl="3"/>
            <a:r>
              <a:rPr lang="fr-FR" smtClean="0">
                <a:sym typeface="Helvetica Light"/>
              </a:rPr>
              <a:t>Texte niveau 4</a:t>
            </a:r>
          </a:p>
          <a:p>
            <a:pPr lvl="4"/>
            <a:r>
              <a:rPr lang="fr-FR" smtClean="0">
                <a:sym typeface="Helvetica Light"/>
              </a:rPr>
              <a:t>Texte niveau 5</a:t>
            </a:r>
          </a:p>
        </p:txBody>
      </p:sp>
      <p:sp>
        <p:nvSpPr>
          <p:cNvPr id="4" name="Shape 4"/>
          <p:cNvSpPr>
            <a:spLocks noGrp="1"/>
          </p:cNvSpPr>
          <p:nvPr>
            <p:ph type="sldNum" sz="quarter" idx="2"/>
          </p:nvPr>
        </p:nvSpPr>
        <p:spPr>
          <a:xfrm>
            <a:off x="6311900" y="9251950"/>
            <a:ext cx="368300" cy="381000"/>
          </a:xfrm>
          <a:prstGeom prst="rect">
            <a:avLst/>
          </a:prstGeom>
          <a:ln w="12700">
            <a:miter lim="400000"/>
          </a:ln>
        </p:spPr>
        <p:txBody>
          <a:bodyPr wrap="none" lIns="50800" tIns="50800" rIns="50800" bIns="50800">
            <a:spAutoFit/>
          </a:bodyPr>
          <a:lstStyle>
            <a:lvl1pPr algn="ctr" fontAlgn="auto" hangingPunct="0">
              <a:spcBef>
                <a:spcPts val="0"/>
              </a:spcBef>
              <a:spcAft>
                <a:spcPts val="0"/>
              </a:spcAft>
              <a:defRPr sz="1800" kern="0">
                <a:latin typeface="+mn-lt"/>
                <a:ea typeface="+mn-ea"/>
                <a:cs typeface="+mn-cs"/>
              </a:defRPr>
            </a:lvl1pPr>
          </a:lstStyle>
          <a:p>
            <a:pPr>
              <a:defRPr/>
            </a:pPr>
            <a:fld id="{9A1C73CF-F79A-4834-8EF1-B281C7523BDC}" type="slidenum">
              <a:rPr/>
              <a:pPr>
                <a:defRPr/>
              </a:pPr>
              <a:t>‹N°›</a:t>
            </a:fld>
            <a:endParaRPr/>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Lst>
  <p:transition spd="med"/>
  <p:txStyles>
    <p:titleStyle>
      <a:lvl1pPr algn="ctr" defTabSz="584200" rtl="0" eaLnBrk="0" fontAlgn="base" hangingPunct="0">
        <a:spcBef>
          <a:spcPct val="0"/>
        </a:spcBef>
        <a:spcAft>
          <a:spcPct val="0"/>
        </a:spcAft>
        <a:defRPr sz="8000">
          <a:solidFill>
            <a:srgbClr val="000000"/>
          </a:solidFill>
          <a:latin typeface="+mn-lt"/>
          <a:ea typeface="+mn-ea"/>
          <a:cs typeface="+mn-cs"/>
          <a:sym typeface="Helvetica Light"/>
        </a:defRPr>
      </a:lvl1pPr>
      <a:lvl2pPr algn="ctr" defTabSz="584200" rtl="0" eaLnBrk="0" fontAlgn="base" hangingPunct="0">
        <a:spcBef>
          <a:spcPct val="0"/>
        </a:spcBef>
        <a:spcAft>
          <a:spcPct val="0"/>
        </a:spcAft>
        <a:defRPr sz="8000">
          <a:solidFill>
            <a:srgbClr val="000000"/>
          </a:solidFill>
          <a:latin typeface="+mn-lt"/>
          <a:ea typeface="+mn-ea"/>
          <a:cs typeface="+mn-cs"/>
          <a:sym typeface="Helvetica Light"/>
        </a:defRPr>
      </a:lvl2pPr>
      <a:lvl3pPr algn="ctr" defTabSz="584200" rtl="0" eaLnBrk="0" fontAlgn="base" hangingPunct="0">
        <a:spcBef>
          <a:spcPct val="0"/>
        </a:spcBef>
        <a:spcAft>
          <a:spcPct val="0"/>
        </a:spcAft>
        <a:defRPr sz="8000">
          <a:solidFill>
            <a:srgbClr val="000000"/>
          </a:solidFill>
          <a:latin typeface="+mn-lt"/>
          <a:ea typeface="+mn-ea"/>
          <a:cs typeface="+mn-cs"/>
          <a:sym typeface="Helvetica Light"/>
        </a:defRPr>
      </a:lvl3pPr>
      <a:lvl4pPr algn="ctr" defTabSz="584200" rtl="0" eaLnBrk="0" fontAlgn="base" hangingPunct="0">
        <a:spcBef>
          <a:spcPct val="0"/>
        </a:spcBef>
        <a:spcAft>
          <a:spcPct val="0"/>
        </a:spcAft>
        <a:defRPr sz="8000">
          <a:solidFill>
            <a:srgbClr val="000000"/>
          </a:solidFill>
          <a:latin typeface="+mn-lt"/>
          <a:ea typeface="+mn-ea"/>
          <a:cs typeface="+mn-cs"/>
          <a:sym typeface="Helvetica Light"/>
        </a:defRPr>
      </a:lvl4pPr>
      <a:lvl5pPr algn="ctr" defTabSz="584200" rtl="0" eaLnBrk="0" fontAlgn="base" hangingPunct="0">
        <a:spcBef>
          <a:spcPct val="0"/>
        </a:spcBef>
        <a:spcAft>
          <a:spcPct val="0"/>
        </a:spcAft>
        <a:defRPr sz="8000">
          <a:solidFill>
            <a:srgbClr val="000000"/>
          </a:solidFill>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9pPr>
    </p:titleStyle>
    <p:bodyStyle>
      <a:lvl1pPr marL="444500" indent="-444500" algn="l" defTabSz="584200" rtl="0" eaLnBrk="0" fontAlgn="base" hangingPunct="0">
        <a:spcBef>
          <a:spcPts val="4200"/>
        </a:spcBef>
        <a:spcAft>
          <a:spcPct val="0"/>
        </a:spcAft>
        <a:buSzPct val="75000"/>
        <a:buChar char="•"/>
        <a:defRPr sz="3600">
          <a:solidFill>
            <a:srgbClr val="000000"/>
          </a:solidFill>
          <a:latin typeface="+mn-lt"/>
          <a:ea typeface="+mn-ea"/>
          <a:cs typeface="+mn-cs"/>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mn-lt"/>
          <a:ea typeface="+mn-ea"/>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mn-lt"/>
          <a:ea typeface="+mn-ea"/>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mn-lt"/>
          <a:ea typeface="+mn-ea"/>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mn-lt"/>
          <a:ea typeface="+mn-ea"/>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71" name="Picture 11" descr="Photo univ retouchee1"/>
          <p:cNvPicPr>
            <a:picLocks noChangeAspect="1" noChangeArrowheads="1"/>
          </p:cNvPicPr>
          <p:nvPr/>
        </p:nvPicPr>
        <p:blipFill>
          <a:blip r:embed="rId2"/>
          <a:srcRect/>
          <a:stretch>
            <a:fillRect/>
          </a:stretch>
        </p:blipFill>
        <p:spPr bwMode="auto">
          <a:xfrm>
            <a:off x="2286000" y="-4763"/>
            <a:ext cx="10718800" cy="7150101"/>
          </a:xfrm>
          <a:prstGeom prst="rect">
            <a:avLst/>
          </a:prstGeom>
          <a:noFill/>
        </p:spPr>
      </p:pic>
      <p:sp>
        <p:nvSpPr>
          <p:cNvPr id="15362" name="Shape 143"/>
          <p:cNvSpPr>
            <a:spLocks/>
          </p:cNvSpPr>
          <p:nvPr/>
        </p:nvSpPr>
        <p:spPr bwMode="auto">
          <a:xfrm>
            <a:off x="-82550" y="4486275"/>
            <a:ext cx="13944600" cy="5297488"/>
          </a:xfrm>
          <a:custGeom>
            <a:avLst/>
            <a:gdLst>
              <a:gd name="T0" fmla="*/ 6972029 w 21600"/>
              <a:gd name="T1" fmla="*/ 2649329 h 21600"/>
              <a:gd name="T2" fmla="*/ 6972029 w 21600"/>
              <a:gd name="T3" fmla="*/ 2649329 h 21600"/>
              <a:gd name="T4" fmla="*/ 6972029 w 21600"/>
              <a:gd name="T5" fmla="*/ 2649329 h 21600"/>
              <a:gd name="T6" fmla="*/ 6972029 w 21600"/>
              <a:gd name="T7" fmla="*/ 2649329 h 21600"/>
              <a:gd name="T8" fmla="*/ 0 60000 65536"/>
              <a:gd name="T9" fmla="*/ 5898240 60000 65536"/>
              <a:gd name="T10" fmla="*/ 11796480 60000 65536"/>
              <a:gd name="T11" fmla="*/ 1769472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extrusionOk="0">
                <a:moveTo>
                  <a:pt x="21570" y="0"/>
                </a:moveTo>
                <a:lnTo>
                  <a:pt x="70" y="16099"/>
                </a:lnTo>
                <a:lnTo>
                  <a:pt x="0" y="21600"/>
                </a:lnTo>
                <a:lnTo>
                  <a:pt x="21600" y="21600"/>
                </a:lnTo>
                <a:lnTo>
                  <a:pt x="21570" y="0"/>
                </a:lnTo>
                <a:close/>
              </a:path>
            </a:pathLst>
          </a:custGeom>
          <a:solidFill>
            <a:srgbClr val="FFFFFF"/>
          </a:solidFill>
          <a:ln w="12700">
            <a:noFill/>
            <a:miter lim="400000"/>
            <a:headEnd/>
            <a:tailEnd/>
          </a:ln>
        </p:spPr>
        <p:txBody>
          <a:bodyPr lIns="50800" tIns="50800" rIns="50800" bIns="50800" anchor="ctr"/>
          <a:lstStyle/>
          <a:p>
            <a:endParaRPr lang="fr-FR"/>
          </a:p>
        </p:txBody>
      </p:sp>
      <p:sp>
        <p:nvSpPr>
          <p:cNvPr id="156" name="Shape 156"/>
          <p:cNvSpPr/>
          <p:nvPr/>
        </p:nvSpPr>
        <p:spPr>
          <a:xfrm>
            <a:off x="-42863" y="-4763"/>
            <a:ext cx="13090526" cy="9810751"/>
          </a:xfrm>
          <a:custGeom>
            <a:avLst/>
            <a:gdLst/>
            <a:ahLst/>
            <a:cxnLst>
              <a:cxn ang="0">
                <a:pos x="wd2" y="hd2"/>
              </a:cxn>
              <a:cxn ang="5400000">
                <a:pos x="wd2" y="hd2"/>
              </a:cxn>
              <a:cxn ang="10800000">
                <a:pos x="wd2" y="hd2"/>
              </a:cxn>
              <a:cxn ang="16200000">
                <a:pos x="wd2" y="hd2"/>
              </a:cxn>
            </a:cxnLst>
            <a:rect l="0" t="0" r="r" b="b"/>
            <a:pathLst>
              <a:path w="21600" h="21600" extrusionOk="0">
                <a:moveTo>
                  <a:pt x="38" y="21600"/>
                </a:moveTo>
                <a:lnTo>
                  <a:pt x="21600" y="21600"/>
                </a:lnTo>
                <a:lnTo>
                  <a:pt x="3854" y="0"/>
                </a:lnTo>
                <a:lnTo>
                  <a:pt x="0" y="0"/>
                </a:lnTo>
                <a:lnTo>
                  <a:pt x="38" y="21600"/>
                </a:lnTo>
                <a:close/>
              </a:path>
            </a:pathLst>
          </a:custGeom>
          <a:solidFill>
            <a:schemeClr val="accent3">
              <a:satOff val="18648"/>
              <a:lumOff val="5971"/>
            </a:schemeClr>
          </a:solidFill>
          <a:ln w="12700">
            <a:miter lim="400000"/>
          </a:ln>
          <a:effectLst/>
        </p:spPr>
        <p:txBody>
          <a:bodyPr lIns="50800" tIns="50800" rIns="50800" bIns="50800" anchor="ctr"/>
          <a:lstStyle/>
          <a:p>
            <a:pPr algn="ctr" fontAlgn="auto" hangingPunct="0">
              <a:spcBef>
                <a:spcPts val="0"/>
              </a:spcBef>
              <a:spcAft>
                <a:spcPts val="0"/>
              </a:spcAft>
              <a:defRPr sz="2400">
                <a:solidFill>
                  <a:srgbClr val="FFFFFF"/>
                </a:solidFill>
              </a:defRPr>
            </a:pPr>
            <a:endParaRPr sz="2400" kern="0">
              <a:solidFill>
                <a:srgbClr val="FFFFFF"/>
              </a:solidFill>
              <a:latin typeface="+mn-lt"/>
              <a:ea typeface="+mn-ea"/>
              <a:cs typeface="+mn-cs"/>
            </a:endParaRPr>
          </a:p>
        </p:txBody>
      </p:sp>
      <p:sp>
        <p:nvSpPr>
          <p:cNvPr id="15364" name="Shape 160"/>
          <p:cNvSpPr>
            <a:spLocks noChangeArrowheads="1"/>
          </p:cNvSpPr>
          <p:nvPr/>
        </p:nvSpPr>
        <p:spPr bwMode="auto">
          <a:xfrm>
            <a:off x="846138" y="6645275"/>
            <a:ext cx="331787" cy="63500"/>
          </a:xfrm>
          <a:prstGeom prst="rect">
            <a:avLst/>
          </a:prstGeom>
          <a:solidFill>
            <a:srgbClr val="000000"/>
          </a:solidFill>
          <a:ln w="12700">
            <a:noFill/>
            <a:miter lim="400000"/>
            <a:headEnd/>
            <a:tailEnd/>
          </a:ln>
        </p:spPr>
        <p:txBody>
          <a:bodyPr lIns="50800" tIns="50800" rIns="50800" bIns="50800" anchor="ctr"/>
          <a:lstStyle/>
          <a:p>
            <a:pPr algn="ctr" hangingPunct="0"/>
            <a:endParaRPr lang="fr-FR" sz="2400">
              <a:solidFill>
                <a:srgbClr val="FFFFFF"/>
              </a:solidFill>
              <a:latin typeface="Helvetica Light"/>
              <a:cs typeface="Helvetica Light"/>
            </a:endParaRPr>
          </a:p>
        </p:txBody>
      </p:sp>
      <p:sp>
        <p:nvSpPr>
          <p:cNvPr id="15365" name="Shape 136"/>
          <p:cNvSpPr>
            <a:spLocks noChangeArrowheads="1"/>
          </p:cNvSpPr>
          <p:nvPr/>
        </p:nvSpPr>
        <p:spPr bwMode="auto">
          <a:xfrm>
            <a:off x="755650" y="4618038"/>
            <a:ext cx="5759450" cy="1651000"/>
          </a:xfrm>
          <a:prstGeom prst="rect">
            <a:avLst/>
          </a:prstGeom>
          <a:noFill/>
          <a:ln w="12700">
            <a:noFill/>
            <a:miter lim="400000"/>
            <a:headEnd/>
            <a:tailEnd/>
          </a:ln>
        </p:spPr>
        <p:txBody>
          <a:bodyPr lIns="50800" tIns="50800" rIns="50800" bIns="50800" anchor="ctr">
            <a:spAutoFit/>
          </a:bodyPr>
          <a:lstStyle/>
          <a:p>
            <a:pPr hangingPunct="0"/>
            <a:r>
              <a:rPr lang="fr-FR" sz="4900">
                <a:solidFill>
                  <a:schemeClr val="tx1"/>
                </a:solidFill>
                <a:sym typeface="Averta"/>
              </a:rPr>
              <a:t>Titre de la page</a:t>
            </a:r>
          </a:p>
          <a:p>
            <a:pPr hangingPunct="0"/>
            <a:r>
              <a:rPr lang="fr-FR" sz="4900">
                <a:solidFill>
                  <a:schemeClr val="tx1"/>
                </a:solidFill>
                <a:sym typeface="Averta"/>
              </a:rPr>
              <a:t>de couverture</a:t>
            </a:r>
          </a:p>
        </p:txBody>
      </p:sp>
      <p:sp>
        <p:nvSpPr>
          <p:cNvPr id="15366" name="Shape 137"/>
          <p:cNvSpPr>
            <a:spLocks noChangeArrowheads="1"/>
          </p:cNvSpPr>
          <p:nvPr/>
        </p:nvSpPr>
        <p:spPr bwMode="auto">
          <a:xfrm>
            <a:off x="781050" y="6837363"/>
            <a:ext cx="5759450" cy="457200"/>
          </a:xfrm>
          <a:prstGeom prst="rect">
            <a:avLst/>
          </a:prstGeom>
          <a:noFill/>
          <a:ln w="12700">
            <a:noFill/>
            <a:miter lim="400000"/>
            <a:headEnd/>
            <a:tailEnd/>
          </a:ln>
        </p:spPr>
        <p:txBody>
          <a:bodyPr lIns="50800" tIns="50800" rIns="50800" bIns="50800" anchor="ctr">
            <a:spAutoFit/>
          </a:bodyPr>
          <a:lstStyle/>
          <a:p>
            <a:pPr hangingPunct="0"/>
            <a:r>
              <a:rPr lang="fr-FR" sz="2200">
                <a:solidFill>
                  <a:schemeClr val="tx1"/>
                </a:solidFill>
                <a:sym typeface="Averta-Semibold"/>
              </a:rPr>
              <a:t>Mardi 15 mars 2017</a:t>
            </a:r>
          </a:p>
        </p:txBody>
      </p:sp>
      <p:pic>
        <p:nvPicPr>
          <p:cNvPr id="15367" name="Image 19"/>
          <p:cNvPicPr>
            <a:picLocks noChangeAspect="1"/>
          </p:cNvPicPr>
          <p:nvPr/>
        </p:nvPicPr>
        <p:blipFill>
          <a:blip r:embed="rId3"/>
          <a:srcRect/>
          <a:stretch>
            <a:fillRect/>
          </a:stretch>
        </p:blipFill>
        <p:spPr bwMode="auto">
          <a:xfrm>
            <a:off x="879475" y="8139113"/>
            <a:ext cx="3052763" cy="654050"/>
          </a:xfrm>
          <a:prstGeom prst="rect">
            <a:avLst/>
          </a:prstGeom>
          <a:noFill/>
          <a:ln w="9525">
            <a:noFill/>
            <a:miter lim="800000"/>
            <a:headEnd/>
            <a:tailEnd/>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hape 164"/>
          <p:cNvSpPr>
            <a:spLocks/>
          </p:cNvSpPr>
          <p:nvPr/>
        </p:nvSpPr>
        <p:spPr bwMode="auto">
          <a:xfrm>
            <a:off x="-11691938" y="-4763"/>
            <a:ext cx="13088938" cy="9810751"/>
          </a:xfrm>
          <a:custGeom>
            <a:avLst/>
            <a:gdLst>
              <a:gd name="T0" fmla="*/ 6544898 w 21600"/>
              <a:gd name="T1" fmla="*/ 4905781 h 21600"/>
              <a:gd name="T2" fmla="*/ 6544898 w 21600"/>
              <a:gd name="T3" fmla="*/ 4905781 h 21600"/>
              <a:gd name="T4" fmla="*/ 6544898 w 21600"/>
              <a:gd name="T5" fmla="*/ 4905781 h 21600"/>
              <a:gd name="T6" fmla="*/ 6544898 w 21600"/>
              <a:gd name="T7" fmla="*/ 4905781 h 21600"/>
              <a:gd name="T8" fmla="*/ 0 60000 65536"/>
              <a:gd name="T9" fmla="*/ 5898240 60000 65536"/>
              <a:gd name="T10" fmla="*/ 11796480 60000 65536"/>
              <a:gd name="T11" fmla="*/ 1769472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extrusionOk="0">
                <a:moveTo>
                  <a:pt x="38" y="21600"/>
                </a:moveTo>
                <a:lnTo>
                  <a:pt x="21600" y="21600"/>
                </a:lnTo>
                <a:lnTo>
                  <a:pt x="3854" y="0"/>
                </a:lnTo>
                <a:lnTo>
                  <a:pt x="0" y="0"/>
                </a:lnTo>
                <a:lnTo>
                  <a:pt x="38" y="21600"/>
                </a:lnTo>
                <a:close/>
              </a:path>
            </a:pathLst>
          </a:custGeom>
          <a:solidFill>
            <a:srgbClr val="D8232A"/>
          </a:solidFill>
          <a:ln w="12700">
            <a:noFill/>
            <a:miter lim="400000"/>
            <a:headEnd/>
            <a:tailEnd/>
          </a:ln>
        </p:spPr>
        <p:txBody>
          <a:bodyPr lIns="50800" tIns="50800" rIns="50800" bIns="50800" anchor="ctr"/>
          <a:lstStyle/>
          <a:p>
            <a:endParaRPr lang="fr-FR"/>
          </a:p>
        </p:txBody>
      </p:sp>
      <p:sp>
        <p:nvSpPr>
          <p:cNvPr id="16386" name="Shape 165"/>
          <p:cNvSpPr>
            <a:spLocks/>
          </p:cNvSpPr>
          <p:nvPr/>
        </p:nvSpPr>
        <p:spPr bwMode="auto">
          <a:xfrm>
            <a:off x="2762250" y="7326313"/>
            <a:ext cx="13944600" cy="5299075"/>
          </a:xfrm>
          <a:custGeom>
            <a:avLst/>
            <a:gdLst>
              <a:gd name="T0" fmla="*/ 6972029 w 21600"/>
              <a:gd name="T1" fmla="*/ 2649329 h 21600"/>
              <a:gd name="T2" fmla="*/ 6972029 w 21600"/>
              <a:gd name="T3" fmla="*/ 2649329 h 21600"/>
              <a:gd name="T4" fmla="*/ 6972029 w 21600"/>
              <a:gd name="T5" fmla="*/ 2649329 h 21600"/>
              <a:gd name="T6" fmla="*/ 6972029 w 21600"/>
              <a:gd name="T7" fmla="*/ 2649329 h 21600"/>
              <a:gd name="T8" fmla="*/ 0 60000 65536"/>
              <a:gd name="T9" fmla="*/ 5898240 60000 65536"/>
              <a:gd name="T10" fmla="*/ 11796480 60000 65536"/>
              <a:gd name="T11" fmla="*/ 1769472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extrusionOk="0">
                <a:moveTo>
                  <a:pt x="21570" y="0"/>
                </a:moveTo>
                <a:lnTo>
                  <a:pt x="70" y="16099"/>
                </a:lnTo>
                <a:lnTo>
                  <a:pt x="0" y="21600"/>
                </a:lnTo>
                <a:lnTo>
                  <a:pt x="21600" y="21600"/>
                </a:lnTo>
                <a:lnTo>
                  <a:pt x="21570" y="0"/>
                </a:lnTo>
                <a:close/>
              </a:path>
            </a:pathLst>
          </a:custGeom>
          <a:solidFill>
            <a:srgbClr val="DCDEE0"/>
          </a:solidFill>
          <a:ln w="12700">
            <a:noFill/>
            <a:miter lim="400000"/>
            <a:headEnd/>
            <a:tailEnd/>
          </a:ln>
        </p:spPr>
        <p:txBody>
          <a:bodyPr lIns="50800" tIns="50800" rIns="50800" bIns="50800" anchor="ctr"/>
          <a:lstStyle/>
          <a:p>
            <a:endParaRPr lang="fr-FR"/>
          </a:p>
        </p:txBody>
      </p:sp>
      <p:pic>
        <p:nvPicPr>
          <p:cNvPr id="16387" name="pasted-image.pdf"/>
          <p:cNvPicPr>
            <a:picLocks noChangeAspect="1"/>
          </p:cNvPicPr>
          <p:nvPr/>
        </p:nvPicPr>
        <p:blipFill>
          <a:blip r:embed="rId2"/>
          <a:srcRect/>
          <a:stretch>
            <a:fillRect/>
          </a:stretch>
        </p:blipFill>
        <p:spPr bwMode="auto">
          <a:xfrm>
            <a:off x="900113" y="8550275"/>
            <a:ext cx="1951037" cy="415925"/>
          </a:xfrm>
          <a:prstGeom prst="rect">
            <a:avLst/>
          </a:prstGeom>
          <a:noFill/>
          <a:ln w="12700">
            <a:noFill/>
            <a:miter lim="400000"/>
            <a:headEnd/>
            <a:tailEnd/>
          </a:ln>
        </p:spPr>
      </p:pic>
      <p:sp>
        <p:nvSpPr>
          <p:cNvPr id="16388" name="Shape 167"/>
          <p:cNvSpPr>
            <a:spLocks noChangeArrowheads="1"/>
          </p:cNvSpPr>
          <p:nvPr/>
        </p:nvSpPr>
        <p:spPr bwMode="auto">
          <a:xfrm>
            <a:off x="865188" y="776288"/>
            <a:ext cx="5759450" cy="1039812"/>
          </a:xfrm>
          <a:prstGeom prst="rect">
            <a:avLst/>
          </a:prstGeom>
          <a:noFill/>
          <a:ln w="12700">
            <a:noFill/>
            <a:miter lim="400000"/>
            <a:headEnd/>
            <a:tailEnd/>
          </a:ln>
        </p:spPr>
        <p:txBody>
          <a:bodyPr lIns="38100" tIns="38100" rIns="38100" bIns="38100">
            <a:spAutoFit/>
          </a:bodyPr>
          <a:lstStyle/>
          <a:p>
            <a:pPr hangingPunct="0"/>
            <a:r>
              <a:rPr lang="fr-FR" sz="4000">
                <a:solidFill>
                  <a:srgbClr val="D8232A"/>
                </a:solidFill>
                <a:sym typeface="Averta"/>
              </a:rPr>
              <a:t>Sommaire</a:t>
            </a:r>
          </a:p>
          <a:p>
            <a:pPr hangingPunct="0">
              <a:lnSpc>
                <a:spcPts val="2700"/>
              </a:lnSpc>
            </a:pPr>
            <a:r>
              <a:rPr lang="fr-FR" sz="4900">
                <a:solidFill>
                  <a:srgbClr val="D8232A"/>
                </a:solidFill>
                <a:latin typeface="Averta"/>
                <a:ea typeface="Averta"/>
                <a:cs typeface="Averta"/>
                <a:sym typeface="Averta"/>
              </a:rPr>
              <a:t>_</a:t>
            </a:r>
          </a:p>
        </p:txBody>
      </p:sp>
      <p:grpSp>
        <p:nvGrpSpPr>
          <p:cNvPr id="16389" name="Group 170"/>
          <p:cNvGrpSpPr>
            <a:grpSpLocks/>
          </p:cNvGrpSpPr>
          <p:nvPr/>
        </p:nvGrpSpPr>
        <p:grpSpPr bwMode="auto">
          <a:xfrm>
            <a:off x="868363" y="2867025"/>
            <a:ext cx="549275" cy="549275"/>
            <a:chOff x="0" y="0"/>
            <a:chExt cx="549208" cy="549208"/>
          </a:xfrm>
        </p:grpSpPr>
        <p:sp>
          <p:nvSpPr>
            <p:cNvPr id="16395" name="Shape 168"/>
            <p:cNvSpPr>
              <a:spLocks noChangeArrowheads="1"/>
            </p:cNvSpPr>
            <p:nvPr/>
          </p:nvSpPr>
          <p:spPr bwMode="auto">
            <a:xfrm>
              <a:off x="0" y="0"/>
              <a:ext cx="549209" cy="549209"/>
            </a:xfrm>
            <a:prstGeom prst="rect">
              <a:avLst/>
            </a:prstGeom>
            <a:solidFill>
              <a:srgbClr val="D8232A"/>
            </a:solidFill>
            <a:ln w="12700">
              <a:noFill/>
              <a:miter lim="400000"/>
              <a:headEnd/>
              <a:tailEnd/>
            </a:ln>
          </p:spPr>
          <p:txBody>
            <a:bodyPr lIns="50800" tIns="50800" rIns="50800" bIns="50800" anchor="ctr"/>
            <a:lstStyle/>
            <a:p>
              <a:pPr algn="ctr" hangingPunct="0"/>
              <a:endParaRPr lang="fr-FR" sz="2400">
                <a:solidFill>
                  <a:srgbClr val="FFFFFF"/>
                </a:solidFill>
                <a:latin typeface="Helvetica Light"/>
                <a:cs typeface="Helvetica Light"/>
              </a:endParaRPr>
            </a:p>
          </p:txBody>
        </p:sp>
        <p:sp>
          <p:nvSpPr>
            <p:cNvPr id="16396" name="Shape 169"/>
            <p:cNvSpPr>
              <a:spLocks noChangeArrowheads="1"/>
            </p:cNvSpPr>
            <p:nvPr/>
          </p:nvSpPr>
          <p:spPr bwMode="auto">
            <a:xfrm>
              <a:off x="91504" y="0"/>
              <a:ext cx="366201" cy="549209"/>
            </a:xfrm>
            <a:prstGeom prst="rect">
              <a:avLst/>
            </a:prstGeom>
            <a:noFill/>
            <a:ln w="12700">
              <a:noFill/>
              <a:miter lim="400000"/>
              <a:headEnd/>
              <a:tailEnd/>
            </a:ln>
          </p:spPr>
          <p:txBody>
            <a:bodyPr lIns="50800" tIns="50800" rIns="50800" bIns="50800" anchor="ctr"/>
            <a:lstStyle/>
            <a:p>
              <a:pPr algn="ctr" hangingPunct="0"/>
              <a:r>
                <a:rPr lang="fr-FR" sz="2300">
                  <a:solidFill>
                    <a:srgbClr val="FFFFFF"/>
                  </a:solidFill>
                  <a:sym typeface="Averta-Semibold"/>
                </a:rPr>
                <a:t>A</a:t>
              </a:r>
            </a:p>
          </p:txBody>
        </p:sp>
      </p:grpSp>
      <p:sp>
        <p:nvSpPr>
          <p:cNvPr id="171" name="Shape 171"/>
          <p:cNvSpPr/>
          <p:nvPr/>
        </p:nvSpPr>
        <p:spPr>
          <a:xfrm>
            <a:off x="1566863" y="2921000"/>
            <a:ext cx="5943600" cy="2006600"/>
          </a:xfrm>
          <a:prstGeom prst="rect">
            <a:avLst/>
          </a:prstGeom>
          <a:ln w="12700">
            <a:miter lim="400000"/>
          </a:ln>
          <a:extLst>
            <a:ext uri="{C572A759-6A51-4108-AA02-DFA0A04FC94B}"/>
          </a:extLst>
        </p:spPr>
        <p:txBody>
          <a:bodyPr lIns="50800" tIns="50800" rIns="50800" bIns="50800">
            <a:spAutoFit/>
          </a:bodyPr>
          <a:lstStyle/>
          <a:p>
            <a:pPr fontAlgn="auto" hangingPunct="0">
              <a:spcBef>
                <a:spcPts val="0"/>
              </a:spcBef>
              <a:spcAft>
                <a:spcPts val="0"/>
              </a:spcAft>
              <a:defRPr sz="2500">
                <a:solidFill>
                  <a:srgbClr val="D8232A"/>
                </a:solidFill>
                <a:latin typeface="Averta"/>
                <a:ea typeface="Averta"/>
                <a:cs typeface="Averta"/>
                <a:sym typeface="Averta"/>
              </a:defRPr>
            </a:pPr>
            <a:r>
              <a:rPr sz="2500" kern="0" dirty="0">
                <a:solidFill>
                  <a:srgbClr val="D8232A"/>
                </a:solidFill>
                <a:ea typeface="Arial" charset="0"/>
                <a:sym typeface="Averta"/>
              </a:rPr>
              <a:t>Titre sommaire</a:t>
            </a:r>
          </a:p>
          <a:p>
            <a:pPr marL="333375" indent="-333375" fontAlgn="auto" hangingPunct="0">
              <a:spcBef>
                <a:spcPts val="0"/>
              </a:spcBef>
              <a:spcAft>
                <a:spcPts val="0"/>
              </a:spcAft>
              <a:buSzPct val="151000"/>
              <a:buFontTx/>
              <a:buChar char="•"/>
              <a:defRPr sz="1900">
                <a:solidFill>
                  <a:srgbClr val="53585F"/>
                </a:solidFill>
                <a:latin typeface="Averta"/>
                <a:ea typeface="Averta"/>
                <a:cs typeface="Averta"/>
                <a:sym typeface="Averta"/>
              </a:defRPr>
            </a:pPr>
            <a:endParaRPr sz="1900" kern="0" dirty="0">
              <a:solidFill>
                <a:srgbClr val="53585F"/>
              </a:solidFill>
              <a:ea typeface="Arial" charset="0"/>
              <a:sym typeface="Averta"/>
            </a:endParaRPr>
          </a:p>
          <a:p>
            <a:pPr marL="333375" indent="-333375" fontAlgn="auto" hangingPunct="0">
              <a:spcBef>
                <a:spcPts val="0"/>
              </a:spcBef>
              <a:spcAft>
                <a:spcPts val="0"/>
              </a:spcAft>
              <a:buSzPct val="151000"/>
              <a:buFontTx/>
              <a:buChar char="•"/>
              <a:defRPr sz="1900">
                <a:solidFill>
                  <a:srgbClr val="D8232A"/>
                </a:solidFill>
                <a:latin typeface="Averta"/>
                <a:ea typeface="Averta"/>
                <a:cs typeface="Averta"/>
                <a:sym typeface="Averta"/>
              </a:defRPr>
            </a:pPr>
            <a:r>
              <a:rPr sz="1900" kern="0" dirty="0">
                <a:solidFill>
                  <a:srgbClr val="D8232A"/>
                </a:solidFill>
                <a:ea typeface="Arial" charset="0"/>
                <a:sym typeface="Averta"/>
              </a:rPr>
              <a:t>sous-titre sommaire 1</a:t>
            </a:r>
          </a:p>
          <a:p>
            <a:pPr marL="333375" indent="-333375" fontAlgn="auto" hangingPunct="0">
              <a:spcBef>
                <a:spcPts val="0"/>
              </a:spcBef>
              <a:spcAft>
                <a:spcPts val="0"/>
              </a:spcAft>
              <a:buSzPct val="151000"/>
              <a:buFontTx/>
              <a:buChar char="•"/>
              <a:defRPr sz="1900">
                <a:solidFill>
                  <a:srgbClr val="D8232A"/>
                </a:solidFill>
                <a:latin typeface="Averta"/>
                <a:ea typeface="Averta"/>
                <a:cs typeface="Averta"/>
                <a:sym typeface="Averta"/>
              </a:defRPr>
            </a:pPr>
            <a:r>
              <a:rPr sz="1900" kern="0" dirty="0">
                <a:solidFill>
                  <a:srgbClr val="D8232A"/>
                </a:solidFill>
                <a:ea typeface="Arial" charset="0"/>
                <a:sym typeface="Averta"/>
              </a:rPr>
              <a:t>sous-titre sommaire 2</a:t>
            </a:r>
          </a:p>
          <a:p>
            <a:pPr marL="333375" indent="-333375" fontAlgn="auto" hangingPunct="0">
              <a:spcBef>
                <a:spcPts val="0"/>
              </a:spcBef>
              <a:spcAft>
                <a:spcPts val="0"/>
              </a:spcAft>
              <a:buSzPct val="151000"/>
              <a:buFontTx/>
              <a:buChar char="•"/>
              <a:defRPr sz="1900">
                <a:solidFill>
                  <a:srgbClr val="D8232A"/>
                </a:solidFill>
                <a:latin typeface="Averta"/>
                <a:ea typeface="Averta"/>
                <a:cs typeface="Averta"/>
                <a:sym typeface="Averta"/>
              </a:defRPr>
            </a:pPr>
            <a:r>
              <a:rPr sz="1900" kern="0" dirty="0">
                <a:solidFill>
                  <a:srgbClr val="D8232A"/>
                </a:solidFill>
                <a:ea typeface="Arial" charset="0"/>
                <a:sym typeface="Averta"/>
              </a:rPr>
              <a:t>sous-titre sommaire 3</a:t>
            </a:r>
          </a:p>
          <a:p>
            <a:pPr marL="333375" indent="-333375" fontAlgn="auto" hangingPunct="0">
              <a:spcBef>
                <a:spcPts val="0"/>
              </a:spcBef>
              <a:spcAft>
                <a:spcPts val="0"/>
              </a:spcAft>
              <a:buSzPct val="151000"/>
              <a:buFontTx/>
              <a:buChar char="•"/>
              <a:defRPr sz="1900">
                <a:solidFill>
                  <a:srgbClr val="D8232A"/>
                </a:solidFill>
                <a:latin typeface="Averta"/>
                <a:ea typeface="Averta"/>
                <a:cs typeface="Averta"/>
                <a:sym typeface="Averta"/>
              </a:defRPr>
            </a:pPr>
            <a:r>
              <a:rPr sz="1900" kern="0" dirty="0">
                <a:solidFill>
                  <a:srgbClr val="D8232A"/>
                </a:solidFill>
                <a:ea typeface="Arial" charset="0"/>
                <a:sym typeface="Averta"/>
              </a:rPr>
              <a:t>sous-titre sommaire 3</a:t>
            </a:r>
          </a:p>
        </p:txBody>
      </p:sp>
      <p:grpSp>
        <p:nvGrpSpPr>
          <p:cNvPr id="16391" name="Group 174"/>
          <p:cNvGrpSpPr>
            <a:grpSpLocks/>
          </p:cNvGrpSpPr>
          <p:nvPr/>
        </p:nvGrpSpPr>
        <p:grpSpPr bwMode="auto">
          <a:xfrm>
            <a:off x="868363" y="5178425"/>
            <a:ext cx="549275" cy="549275"/>
            <a:chOff x="0" y="0"/>
            <a:chExt cx="549208" cy="549208"/>
          </a:xfrm>
        </p:grpSpPr>
        <p:sp>
          <p:nvSpPr>
            <p:cNvPr id="16393" name="Shape 172"/>
            <p:cNvSpPr>
              <a:spLocks noChangeArrowheads="1"/>
            </p:cNvSpPr>
            <p:nvPr/>
          </p:nvSpPr>
          <p:spPr bwMode="auto">
            <a:xfrm>
              <a:off x="0" y="0"/>
              <a:ext cx="549209" cy="549209"/>
            </a:xfrm>
            <a:prstGeom prst="rect">
              <a:avLst/>
            </a:prstGeom>
            <a:solidFill>
              <a:srgbClr val="D8232A"/>
            </a:solidFill>
            <a:ln w="12700">
              <a:noFill/>
              <a:miter lim="400000"/>
              <a:headEnd/>
              <a:tailEnd/>
            </a:ln>
          </p:spPr>
          <p:txBody>
            <a:bodyPr lIns="50800" tIns="50800" rIns="50800" bIns="50800" anchor="ctr"/>
            <a:lstStyle/>
            <a:p>
              <a:pPr algn="ctr" hangingPunct="0"/>
              <a:endParaRPr lang="fr-FR" sz="2400">
                <a:solidFill>
                  <a:srgbClr val="FFFFFF"/>
                </a:solidFill>
                <a:latin typeface="Helvetica Light"/>
                <a:cs typeface="Helvetica Light"/>
              </a:endParaRPr>
            </a:p>
          </p:txBody>
        </p:sp>
        <p:sp>
          <p:nvSpPr>
            <p:cNvPr id="16394" name="Shape 173"/>
            <p:cNvSpPr>
              <a:spLocks noChangeArrowheads="1"/>
            </p:cNvSpPr>
            <p:nvPr/>
          </p:nvSpPr>
          <p:spPr bwMode="auto">
            <a:xfrm>
              <a:off x="91504" y="0"/>
              <a:ext cx="366201" cy="549209"/>
            </a:xfrm>
            <a:prstGeom prst="rect">
              <a:avLst/>
            </a:prstGeom>
            <a:noFill/>
            <a:ln w="12700">
              <a:noFill/>
              <a:miter lim="400000"/>
              <a:headEnd/>
              <a:tailEnd/>
            </a:ln>
          </p:spPr>
          <p:txBody>
            <a:bodyPr lIns="50800" tIns="50800" rIns="50800" bIns="50800" anchor="ctr"/>
            <a:lstStyle/>
            <a:p>
              <a:pPr algn="ctr" hangingPunct="0"/>
              <a:r>
                <a:rPr lang="fr-FR" sz="2300">
                  <a:solidFill>
                    <a:srgbClr val="FFFFFF"/>
                  </a:solidFill>
                  <a:sym typeface="Averta-Semibold"/>
                </a:rPr>
                <a:t>B</a:t>
              </a:r>
            </a:p>
          </p:txBody>
        </p:sp>
      </p:grpSp>
      <p:sp>
        <p:nvSpPr>
          <p:cNvPr id="175" name="Shape 175"/>
          <p:cNvSpPr/>
          <p:nvPr/>
        </p:nvSpPr>
        <p:spPr>
          <a:xfrm>
            <a:off x="1566863" y="5232400"/>
            <a:ext cx="5943600" cy="2006600"/>
          </a:xfrm>
          <a:prstGeom prst="rect">
            <a:avLst/>
          </a:prstGeom>
          <a:ln w="12700">
            <a:miter lim="400000"/>
          </a:ln>
          <a:extLst>
            <a:ext uri="{C572A759-6A51-4108-AA02-DFA0A04FC94B}"/>
          </a:extLst>
        </p:spPr>
        <p:txBody>
          <a:bodyPr lIns="50800" tIns="50800" rIns="50800" bIns="50800">
            <a:spAutoFit/>
          </a:bodyPr>
          <a:lstStyle/>
          <a:p>
            <a:pPr fontAlgn="auto" hangingPunct="0">
              <a:spcBef>
                <a:spcPts val="0"/>
              </a:spcBef>
              <a:spcAft>
                <a:spcPts val="0"/>
              </a:spcAft>
              <a:defRPr sz="2500">
                <a:solidFill>
                  <a:srgbClr val="D8232A"/>
                </a:solidFill>
                <a:latin typeface="Averta"/>
                <a:ea typeface="Averta"/>
                <a:cs typeface="Averta"/>
                <a:sym typeface="Averta"/>
              </a:defRPr>
            </a:pPr>
            <a:r>
              <a:rPr sz="2500" kern="0" dirty="0">
                <a:solidFill>
                  <a:srgbClr val="D8232A"/>
                </a:solidFill>
                <a:ea typeface="Arial" charset="0"/>
                <a:sym typeface="Averta"/>
              </a:rPr>
              <a:t>Titre sommaire</a:t>
            </a:r>
          </a:p>
          <a:p>
            <a:pPr marL="333375" indent="-333375" fontAlgn="auto" hangingPunct="0">
              <a:spcBef>
                <a:spcPts val="0"/>
              </a:spcBef>
              <a:spcAft>
                <a:spcPts val="0"/>
              </a:spcAft>
              <a:buSzPct val="151000"/>
              <a:buFontTx/>
              <a:buChar char="•"/>
              <a:defRPr sz="1900">
                <a:solidFill>
                  <a:srgbClr val="53585F"/>
                </a:solidFill>
                <a:latin typeface="Averta"/>
                <a:ea typeface="Averta"/>
                <a:cs typeface="Averta"/>
                <a:sym typeface="Averta"/>
              </a:defRPr>
            </a:pPr>
            <a:endParaRPr sz="1900" kern="0" dirty="0">
              <a:solidFill>
                <a:srgbClr val="53585F"/>
              </a:solidFill>
              <a:ea typeface="Arial" charset="0"/>
              <a:sym typeface="Averta"/>
            </a:endParaRPr>
          </a:p>
          <a:p>
            <a:pPr marL="333375" indent="-333375" fontAlgn="auto" hangingPunct="0">
              <a:spcBef>
                <a:spcPts val="0"/>
              </a:spcBef>
              <a:spcAft>
                <a:spcPts val="0"/>
              </a:spcAft>
              <a:buSzPct val="151000"/>
              <a:buFontTx/>
              <a:buChar char="•"/>
              <a:defRPr sz="1900">
                <a:solidFill>
                  <a:srgbClr val="D8232A"/>
                </a:solidFill>
                <a:latin typeface="Averta"/>
                <a:ea typeface="Averta"/>
                <a:cs typeface="Averta"/>
                <a:sym typeface="Averta"/>
              </a:defRPr>
            </a:pPr>
            <a:r>
              <a:rPr sz="1900" kern="0" dirty="0">
                <a:solidFill>
                  <a:srgbClr val="D8232A"/>
                </a:solidFill>
                <a:ea typeface="Arial" charset="0"/>
                <a:sym typeface="Averta"/>
              </a:rPr>
              <a:t>sous-titre sommaire 1</a:t>
            </a:r>
          </a:p>
          <a:p>
            <a:pPr marL="333375" indent="-333375" fontAlgn="auto" hangingPunct="0">
              <a:spcBef>
                <a:spcPts val="0"/>
              </a:spcBef>
              <a:spcAft>
                <a:spcPts val="0"/>
              </a:spcAft>
              <a:buSzPct val="151000"/>
              <a:buFontTx/>
              <a:buChar char="•"/>
              <a:defRPr sz="1900">
                <a:solidFill>
                  <a:srgbClr val="D8232A"/>
                </a:solidFill>
                <a:latin typeface="Averta"/>
                <a:ea typeface="Averta"/>
                <a:cs typeface="Averta"/>
                <a:sym typeface="Averta"/>
              </a:defRPr>
            </a:pPr>
            <a:r>
              <a:rPr sz="1900" kern="0" dirty="0">
                <a:solidFill>
                  <a:srgbClr val="D8232A"/>
                </a:solidFill>
                <a:ea typeface="Arial" charset="0"/>
                <a:sym typeface="Averta"/>
              </a:rPr>
              <a:t>sous-titre sommaire 2</a:t>
            </a:r>
          </a:p>
          <a:p>
            <a:pPr marL="333375" indent="-333375" fontAlgn="auto" hangingPunct="0">
              <a:spcBef>
                <a:spcPts val="0"/>
              </a:spcBef>
              <a:spcAft>
                <a:spcPts val="0"/>
              </a:spcAft>
              <a:buSzPct val="151000"/>
              <a:buFontTx/>
              <a:buChar char="•"/>
              <a:defRPr sz="1900">
                <a:solidFill>
                  <a:srgbClr val="D8232A"/>
                </a:solidFill>
                <a:latin typeface="Averta"/>
                <a:ea typeface="Averta"/>
                <a:cs typeface="Averta"/>
                <a:sym typeface="Averta"/>
              </a:defRPr>
            </a:pPr>
            <a:r>
              <a:rPr sz="1900" kern="0" dirty="0">
                <a:solidFill>
                  <a:srgbClr val="D8232A"/>
                </a:solidFill>
                <a:ea typeface="Arial" charset="0"/>
                <a:sym typeface="Averta"/>
              </a:rPr>
              <a:t>sous-titre sommaire 3</a:t>
            </a:r>
          </a:p>
          <a:p>
            <a:pPr marL="333375" indent="-333375" fontAlgn="auto" hangingPunct="0">
              <a:spcBef>
                <a:spcPts val="0"/>
              </a:spcBef>
              <a:spcAft>
                <a:spcPts val="0"/>
              </a:spcAft>
              <a:buSzPct val="151000"/>
              <a:buFontTx/>
              <a:buChar char="•"/>
              <a:defRPr sz="1900">
                <a:solidFill>
                  <a:srgbClr val="D8232A"/>
                </a:solidFill>
                <a:latin typeface="Averta"/>
                <a:ea typeface="Averta"/>
                <a:cs typeface="Averta"/>
                <a:sym typeface="Averta"/>
              </a:defRPr>
            </a:pPr>
            <a:r>
              <a:rPr sz="1900" kern="0" dirty="0">
                <a:solidFill>
                  <a:srgbClr val="D8232A"/>
                </a:solidFill>
                <a:ea typeface="Arial" charset="0"/>
                <a:sym typeface="Averta"/>
              </a:rPr>
              <a:t>sous-titre sommaire 3</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Shape 177"/>
          <p:cNvSpPr/>
          <p:nvPr/>
        </p:nvSpPr>
        <p:spPr>
          <a:xfrm>
            <a:off x="-11691938" y="-4763"/>
            <a:ext cx="13088938" cy="9810751"/>
          </a:xfrm>
          <a:custGeom>
            <a:avLst/>
            <a:gdLst/>
            <a:ahLst/>
            <a:cxnLst>
              <a:cxn ang="0">
                <a:pos x="wd2" y="hd2"/>
              </a:cxn>
              <a:cxn ang="5400000">
                <a:pos x="wd2" y="hd2"/>
              </a:cxn>
              <a:cxn ang="10800000">
                <a:pos x="wd2" y="hd2"/>
              </a:cxn>
              <a:cxn ang="16200000">
                <a:pos x="wd2" y="hd2"/>
              </a:cxn>
            </a:cxnLst>
            <a:rect l="0" t="0" r="r" b="b"/>
            <a:pathLst>
              <a:path w="21600" h="21600" extrusionOk="0">
                <a:moveTo>
                  <a:pt x="38" y="21600"/>
                </a:moveTo>
                <a:lnTo>
                  <a:pt x="21600" y="21600"/>
                </a:lnTo>
                <a:lnTo>
                  <a:pt x="3854" y="0"/>
                </a:lnTo>
                <a:lnTo>
                  <a:pt x="0" y="0"/>
                </a:lnTo>
                <a:lnTo>
                  <a:pt x="38" y="21600"/>
                </a:lnTo>
                <a:close/>
              </a:path>
            </a:pathLst>
          </a:custGeom>
          <a:solidFill>
            <a:srgbClr val="D8232A"/>
          </a:solidFill>
          <a:ln w="12700">
            <a:miter lim="400000"/>
          </a:ln>
          <a:effectLst>
            <a:outerShdw blurRad="38100" dist="25400" dir="5400000" rotWithShape="0">
              <a:srgbClr val="000000">
                <a:alpha val="50000"/>
              </a:srgbClr>
            </a:outerShdw>
          </a:effectLst>
        </p:spPr>
        <p:txBody>
          <a:bodyPr lIns="50800" tIns="50800" rIns="50800" bIns="50800" anchor="ctr"/>
          <a:lstStyle/>
          <a:p>
            <a:pPr algn="ctr" fontAlgn="auto" hangingPunct="0">
              <a:spcBef>
                <a:spcPts val="0"/>
              </a:spcBef>
              <a:spcAft>
                <a:spcPts val="0"/>
              </a:spcAft>
              <a:defRPr sz="2400">
                <a:solidFill>
                  <a:srgbClr val="FFFFFF"/>
                </a:solidFill>
              </a:defRPr>
            </a:pPr>
            <a:endParaRPr sz="2400" kern="0">
              <a:solidFill>
                <a:srgbClr val="FFFFFF"/>
              </a:solidFill>
              <a:latin typeface="+mn-lt"/>
              <a:ea typeface="+mn-ea"/>
              <a:cs typeface="+mn-cs"/>
            </a:endParaRPr>
          </a:p>
        </p:txBody>
      </p:sp>
      <p:sp>
        <p:nvSpPr>
          <p:cNvPr id="17410" name="Shape 178"/>
          <p:cNvSpPr>
            <a:spLocks/>
          </p:cNvSpPr>
          <p:nvPr/>
        </p:nvSpPr>
        <p:spPr bwMode="auto">
          <a:xfrm>
            <a:off x="2762250" y="7326313"/>
            <a:ext cx="13944600" cy="5299075"/>
          </a:xfrm>
          <a:custGeom>
            <a:avLst/>
            <a:gdLst>
              <a:gd name="T0" fmla="*/ 6972029 w 21600"/>
              <a:gd name="T1" fmla="*/ 2649329 h 21600"/>
              <a:gd name="T2" fmla="*/ 6972029 w 21600"/>
              <a:gd name="T3" fmla="*/ 2649329 h 21600"/>
              <a:gd name="T4" fmla="*/ 6972029 w 21600"/>
              <a:gd name="T5" fmla="*/ 2649329 h 21600"/>
              <a:gd name="T6" fmla="*/ 6972029 w 21600"/>
              <a:gd name="T7" fmla="*/ 2649329 h 21600"/>
              <a:gd name="T8" fmla="*/ 0 60000 65536"/>
              <a:gd name="T9" fmla="*/ 5898240 60000 65536"/>
              <a:gd name="T10" fmla="*/ 11796480 60000 65536"/>
              <a:gd name="T11" fmla="*/ 1769472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extrusionOk="0">
                <a:moveTo>
                  <a:pt x="21570" y="0"/>
                </a:moveTo>
                <a:lnTo>
                  <a:pt x="70" y="16099"/>
                </a:lnTo>
                <a:lnTo>
                  <a:pt x="0" y="21600"/>
                </a:lnTo>
                <a:lnTo>
                  <a:pt x="21600" y="21600"/>
                </a:lnTo>
                <a:lnTo>
                  <a:pt x="21570" y="0"/>
                </a:lnTo>
                <a:close/>
              </a:path>
            </a:pathLst>
          </a:custGeom>
          <a:solidFill>
            <a:srgbClr val="DCDEE0"/>
          </a:solidFill>
          <a:ln w="12700">
            <a:noFill/>
            <a:miter lim="400000"/>
            <a:headEnd/>
            <a:tailEnd/>
          </a:ln>
        </p:spPr>
        <p:txBody>
          <a:bodyPr lIns="50800" tIns="50800" rIns="50800" bIns="50800" anchor="ctr"/>
          <a:lstStyle/>
          <a:p>
            <a:endParaRPr lang="fr-FR"/>
          </a:p>
        </p:txBody>
      </p:sp>
      <p:pic>
        <p:nvPicPr>
          <p:cNvPr id="17411" name="pasted-image.pdf"/>
          <p:cNvPicPr>
            <a:picLocks noChangeAspect="1"/>
          </p:cNvPicPr>
          <p:nvPr/>
        </p:nvPicPr>
        <p:blipFill>
          <a:blip r:embed="rId2"/>
          <a:srcRect/>
          <a:stretch>
            <a:fillRect/>
          </a:stretch>
        </p:blipFill>
        <p:spPr bwMode="auto">
          <a:xfrm>
            <a:off x="900113" y="8550275"/>
            <a:ext cx="1951037" cy="415925"/>
          </a:xfrm>
          <a:prstGeom prst="rect">
            <a:avLst/>
          </a:prstGeom>
          <a:noFill/>
          <a:ln w="12700">
            <a:noFill/>
            <a:miter lim="400000"/>
            <a:headEnd/>
            <a:tailEnd/>
          </a:ln>
        </p:spPr>
      </p:pic>
      <p:sp>
        <p:nvSpPr>
          <p:cNvPr id="17412" name="Shape 180"/>
          <p:cNvSpPr>
            <a:spLocks noChangeArrowheads="1"/>
          </p:cNvSpPr>
          <p:nvPr/>
        </p:nvSpPr>
        <p:spPr bwMode="auto">
          <a:xfrm>
            <a:off x="865188" y="776288"/>
            <a:ext cx="5759450" cy="1593850"/>
          </a:xfrm>
          <a:prstGeom prst="rect">
            <a:avLst/>
          </a:prstGeom>
          <a:noFill/>
          <a:ln w="12700">
            <a:noFill/>
            <a:miter lim="400000"/>
            <a:headEnd/>
            <a:tailEnd/>
          </a:ln>
        </p:spPr>
        <p:txBody>
          <a:bodyPr lIns="38100" tIns="38100" rIns="38100" bIns="38100">
            <a:spAutoFit/>
          </a:bodyPr>
          <a:lstStyle/>
          <a:p>
            <a:pPr hangingPunct="0"/>
            <a:r>
              <a:rPr lang="fr-FR" sz="4000">
                <a:solidFill>
                  <a:srgbClr val="D8232A"/>
                </a:solidFill>
                <a:sym typeface="Averta"/>
              </a:rPr>
              <a:t>Titre de</a:t>
            </a:r>
            <a:r>
              <a:rPr lang="fr-FR" sz="4000">
                <a:solidFill>
                  <a:srgbClr val="D8232A"/>
                </a:solidFill>
                <a:latin typeface="Averta"/>
                <a:ea typeface="Averta"/>
                <a:cs typeface="Averta"/>
                <a:sym typeface="Averta"/>
              </a:rPr>
              <a:t> </a:t>
            </a:r>
            <a:r>
              <a:rPr lang="fr-FR" sz="4000">
                <a:solidFill>
                  <a:srgbClr val="D8232A"/>
                </a:solidFill>
                <a:sym typeface="Averta"/>
              </a:rPr>
              <a:t>la page</a:t>
            </a:r>
          </a:p>
          <a:p>
            <a:pPr hangingPunct="0">
              <a:lnSpc>
                <a:spcPct val="90000"/>
              </a:lnSpc>
            </a:pPr>
            <a:r>
              <a:rPr lang="fr-FR" sz="4000">
                <a:solidFill>
                  <a:srgbClr val="D8232A"/>
                </a:solidFill>
                <a:sym typeface="Averta"/>
              </a:rPr>
              <a:t>intérieure</a:t>
            </a:r>
          </a:p>
          <a:p>
            <a:pPr hangingPunct="0">
              <a:lnSpc>
                <a:spcPts val="2700"/>
              </a:lnSpc>
            </a:pPr>
            <a:r>
              <a:rPr lang="fr-FR" sz="4900">
                <a:solidFill>
                  <a:srgbClr val="D8232A"/>
                </a:solidFill>
                <a:latin typeface="Averta"/>
                <a:ea typeface="Averta"/>
                <a:cs typeface="Averta"/>
                <a:sym typeface="Averta"/>
              </a:rPr>
              <a:t>_</a:t>
            </a:r>
          </a:p>
        </p:txBody>
      </p:sp>
      <p:sp>
        <p:nvSpPr>
          <p:cNvPr id="17413" name="Shape 181"/>
          <p:cNvSpPr>
            <a:spLocks noChangeArrowheads="1"/>
          </p:cNvSpPr>
          <p:nvPr/>
        </p:nvSpPr>
        <p:spPr bwMode="auto">
          <a:xfrm>
            <a:off x="841375" y="2571750"/>
            <a:ext cx="5943600" cy="520700"/>
          </a:xfrm>
          <a:prstGeom prst="rect">
            <a:avLst/>
          </a:prstGeom>
          <a:noFill/>
          <a:ln w="12700">
            <a:noFill/>
            <a:miter lim="400000"/>
            <a:headEnd/>
            <a:tailEnd/>
          </a:ln>
        </p:spPr>
        <p:txBody>
          <a:bodyPr lIns="50800" tIns="50800" rIns="50800" bIns="50800" anchor="ctr">
            <a:spAutoFit/>
          </a:bodyPr>
          <a:lstStyle/>
          <a:p>
            <a:pPr hangingPunct="0"/>
            <a:r>
              <a:rPr lang="fr-FR" sz="2700">
                <a:solidFill>
                  <a:srgbClr val="53585F"/>
                </a:solidFill>
                <a:sym typeface="Averta"/>
              </a:rPr>
              <a:t>Sous-titre de la page intérieure</a:t>
            </a:r>
          </a:p>
        </p:txBody>
      </p:sp>
      <p:sp>
        <p:nvSpPr>
          <p:cNvPr id="182" name="Shape 182"/>
          <p:cNvSpPr/>
          <p:nvPr/>
        </p:nvSpPr>
        <p:spPr>
          <a:xfrm>
            <a:off x="867205" y="3657600"/>
            <a:ext cx="8622335" cy="4555375"/>
          </a:xfrm>
          <a:prstGeom prst="rect">
            <a:avLst/>
          </a:prstGeom>
          <a:ln w="12700">
            <a:miter lim="400000"/>
          </a:ln>
          <a:extLst>
            <a:ext uri="{C572A759-6A51-4108-AA02-DFA0A04FC94B}"/>
          </a:extLst>
        </p:spPr>
        <p:txBody>
          <a:bodyPr lIns="50800" tIns="50800" rIns="50800" bIns="50800" numCol="2" spcCol="431116"/>
          <a:lstStyle/>
          <a:p>
            <a:pPr algn="just" fontAlgn="auto" hangingPunct="0">
              <a:spcBef>
                <a:spcPts val="0"/>
              </a:spcBef>
              <a:spcAft>
                <a:spcPts val="0"/>
              </a:spcAft>
              <a:defRPr sz="1700">
                <a:solidFill>
                  <a:srgbClr val="53585F"/>
                </a:solidFill>
                <a:latin typeface="Averta-Regular"/>
                <a:ea typeface="Averta-Regular"/>
                <a:cs typeface="Averta-Regular"/>
                <a:sym typeface="Averta-Regular"/>
              </a:defRPr>
            </a:pPr>
            <a:r>
              <a:rPr sz="1700" kern="0" dirty="0">
                <a:solidFill>
                  <a:srgbClr val="53585F"/>
                </a:solidFill>
                <a:ea typeface="Arial" charset="0"/>
                <a:sym typeface="Averta-Regular"/>
              </a:rPr>
              <a:t>Abusus enim multitudine hominum, quam tranquillis in rebus diutius rexit, ex agrestibus habitaculis urbes construxit multis opibus firmas et viribus, quarum ad praesens pleraeque licet Graecis nominibus appellentur, quae isdem ad arbitrium inposita sunt conditoris, primigenia tamen nomina non amittunt, quae eis Assyria lingua institutores veteres indiderunt.</a:t>
            </a:r>
          </a:p>
          <a:p>
            <a:pPr algn="just" fontAlgn="auto" hangingPunct="0">
              <a:spcBef>
                <a:spcPts val="0"/>
              </a:spcBef>
              <a:spcAft>
                <a:spcPts val="0"/>
              </a:spcAft>
              <a:defRPr sz="1700">
                <a:solidFill>
                  <a:srgbClr val="53585F"/>
                </a:solidFill>
                <a:latin typeface="Averta-Regular"/>
                <a:ea typeface="Averta-Regular"/>
                <a:cs typeface="Averta-Regular"/>
                <a:sym typeface="Averta-Regular"/>
              </a:defRPr>
            </a:pPr>
            <a:endParaRPr sz="1700" kern="0" dirty="0">
              <a:solidFill>
                <a:srgbClr val="53585F"/>
              </a:solidFill>
              <a:ea typeface="Arial" charset="0"/>
              <a:sym typeface="Averta-Regular"/>
            </a:endParaRPr>
          </a:p>
          <a:p>
            <a:pPr algn="just" fontAlgn="auto" hangingPunct="0">
              <a:spcBef>
                <a:spcPts val="0"/>
              </a:spcBef>
              <a:spcAft>
                <a:spcPts val="0"/>
              </a:spcAft>
              <a:defRPr sz="1700">
                <a:solidFill>
                  <a:srgbClr val="53585F"/>
                </a:solidFill>
                <a:latin typeface="Averta-Regular"/>
                <a:ea typeface="Averta-Regular"/>
                <a:cs typeface="Averta-Regular"/>
                <a:sym typeface="Averta-Regular"/>
              </a:defRPr>
            </a:pPr>
            <a:r>
              <a:rPr sz="1700" kern="0" dirty="0">
                <a:solidFill>
                  <a:srgbClr val="53585F"/>
                </a:solidFill>
                <a:ea typeface="Arial" charset="0"/>
                <a:sym typeface="Averta-Regular"/>
              </a:rPr>
              <a:t>Incenderat autem audaces usque ad insaniam homines ad haec, quae nefariis egere conatibus, Luscus quidam curator.</a:t>
            </a:r>
          </a:p>
          <a:p>
            <a:pPr algn="just" fontAlgn="auto" hangingPunct="0">
              <a:spcBef>
                <a:spcPts val="0"/>
              </a:spcBef>
              <a:spcAft>
                <a:spcPts val="0"/>
              </a:spcAft>
              <a:defRPr sz="1700">
                <a:solidFill>
                  <a:srgbClr val="53585F"/>
                </a:solidFill>
                <a:latin typeface="Averta-Regular"/>
                <a:ea typeface="Averta-Regular"/>
                <a:cs typeface="Averta-Regular"/>
                <a:sym typeface="Averta-Regular"/>
              </a:defRPr>
            </a:pPr>
            <a:endParaRPr sz="1700" kern="0" dirty="0">
              <a:solidFill>
                <a:srgbClr val="53585F"/>
              </a:solidFill>
              <a:ea typeface="Arial" charset="0"/>
              <a:sym typeface="Averta-Regular"/>
            </a:endParaRPr>
          </a:p>
          <a:p>
            <a:pPr algn="just" fontAlgn="auto" hangingPunct="0">
              <a:spcBef>
                <a:spcPts val="0"/>
              </a:spcBef>
              <a:spcAft>
                <a:spcPts val="0"/>
              </a:spcAft>
              <a:defRPr sz="1700">
                <a:solidFill>
                  <a:srgbClr val="53585F"/>
                </a:solidFill>
                <a:latin typeface="Averta-Regular"/>
                <a:ea typeface="Averta-Regular"/>
                <a:cs typeface="Averta-Regular"/>
                <a:sym typeface="Averta-Regular"/>
              </a:defRPr>
            </a:pPr>
            <a:r>
              <a:rPr sz="1700" kern="0" dirty="0">
                <a:solidFill>
                  <a:srgbClr val="53585F"/>
                </a:solidFill>
                <a:ea typeface="Arial" charset="0"/>
                <a:sym typeface="Averta-Regular"/>
              </a:rPr>
              <a:t>Saraceni tamen nec amici nobis umquam nec hostes optandi, ultro citroque discursantes quicquid inveniri poterat momento temporis parvi vastabant milvorum rapacium similes, qui si praedamr.</a:t>
            </a:r>
          </a:p>
          <a:p>
            <a:pPr algn="just" fontAlgn="auto" hangingPunct="0">
              <a:spcBef>
                <a:spcPts val="0"/>
              </a:spcBef>
              <a:spcAft>
                <a:spcPts val="0"/>
              </a:spcAft>
              <a:defRPr sz="1700">
                <a:solidFill>
                  <a:srgbClr val="53585F"/>
                </a:solidFill>
                <a:latin typeface="Averta-Regular"/>
                <a:ea typeface="Averta-Regular"/>
                <a:cs typeface="Averta-Regular"/>
                <a:sym typeface="Averta-Regular"/>
              </a:defRPr>
            </a:pPr>
            <a:endParaRPr sz="1700" kern="0" dirty="0">
              <a:solidFill>
                <a:srgbClr val="53585F"/>
              </a:solidFill>
              <a:ea typeface="Arial" charset="0"/>
              <a:sym typeface="Averta-Regular"/>
            </a:endParaRPr>
          </a:p>
          <a:p>
            <a:pPr algn="just" fontAlgn="auto" hangingPunct="0">
              <a:spcBef>
                <a:spcPts val="0"/>
              </a:spcBef>
              <a:spcAft>
                <a:spcPts val="0"/>
              </a:spcAft>
              <a:defRPr sz="1700">
                <a:solidFill>
                  <a:srgbClr val="53585F"/>
                </a:solidFill>
                <a:latin typeface="Averta-Regular"/>
                <a:ea typeface="Averta-Regular"/>
                <a:cs typeface="Averta-Regular"/>
                <a:sym typeface="Averta-Regular"/>
              </a:defRPr>
            </a:pPr>
            <a:r>
              <a:rPr sz="1700" kern="0" dirty="0">
                <a:solidFill>
                  <a:srgbClr val="53585F"/>
                </a:solidFill>
                <a:ea typeface="Arial" charset="0"/>
                <a:sym typeface="Averta-Regular"/>
              </a:rPr>
              <a:t>Saraceni tamen nec amici nobis umquam nec hostes optandi, ultro citroque discursantes quicquid inveniri poterat momento temporis parvi vastabant milvorum rapacium similes, qui si praedamr.</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Shape 184"/>
          <p:cNvSpPr/>
          <p:nvPr/>
        </p:nvSpPr>
        <p:spPr>
          <a:xfrm>
            <a:off x="-11691938" y="-4763"/>
            <a:ext cx="13088938" cy="9810751"/>
          </a:xfrm>
          <a:custGeom>
            <a:avLst/>
            <a:gdLst/>
            <a:ahLst/>
            <a:cxnLst>
              <a:cxn ang="0">
                <a:pos x="wd2" y="hd2"/>
              </a:cxn>
              <a:cxn ang="5400000">
                <a:pos x="wd2" y="hd2"/>
              </a:cxn>
              <a:cxn ang="10800000">
                <a:pos x="wd2" y="hd2"/>
              </a:cxn>
              <a:cxn ang="16200000">
                <a:pos x="wd2" y="hd2"/>
              </a:cxn>
            </a:cxnLst>
            <a:rect l="0" t="0" r="r" b="b"/>
            <a:pathLst>
              <a:path w="21600" h="21600" extrusionOk="0">
                <a:moveTo>
                  <a:pt x="38" y="21600"/>
                </a:moveTo>
                <a:lnTo>
                  <a:pt x="21600" y="21600"/>
                </a:lnTo>
                <a:lnTo>
                  <a:pt x="3854" y="0"/>
                </a:lnTo>
                <a:lnTo>
                  <a:pt x="0" y="0"/>
                </a:lnTo>
                <a:lnTo>
                  <a:pt x="38" y="21600"/>
                </a:lnTo>
                <a:close/>
              </a:path>
            </a:pathLst>
          </a:custGeom>
          <a:solidFill>
            <a:srgbClr val="D8232A"/>
          </a:solidFill>
          <a:ln w="12700">
            <a:miter lim="400000"/>
          </a:ln>
          <a:effectLst>
            <a:outerShdw blurRad="38100" dist="25400" dir="5400000" rotWithShape="0">
              <a:srgbClr val="000000">
                <a:alpha val="50000"/>
              </a:srgbClr>
            </a:outerShdw>
          </a:effectLst>
        </p:spPr>
        <p:txBody>
          <a:bodyPr lIns="50800" tIns="50800" rIns="50800" bIns="50800" anchor="ctr"/>
          <a:lstStyle/>
          <a:p>
            <a:pPr algn="ctr" fontAlgn="auto" hangingPunct="0">
              <a:spcBef>
                <a:spcPts val="0"/>
              </a:spcBef>
              <a:spcAft>
                <a:spcPts val="0"/>
              </a:spcAft>
              <a:defRPr sz="2400">
                <a:solidFill>
                  <a:srgbClr val="FFFFFF"/>
                </a:solidFill>
              </a:defRPr>
            </a:pPr>
            <a:endParaRPr sz="2400" kern="0">
              <a:solidFill>
                <a:srgbClr val="FFFFFF"/>
              </a:solidFill>
              <a:latin typeface="+mn-lt"/>
              <a:ea typeface="+mn-ea"/>
              <a:cs typeface="+mn-cs"/>
            </a:endParaRPr>
          </a:p>
        </p:txBody>
      </p:sp>
      <p:sp>
        <p:nvSpPr>
          <p:cNvPr id="18434" name="Shape 185"/>
          <p:cNvSpPr>
            <a:spLocks/>
          </p:cNvSpPr>
          <p:nvPr/>
        </p:nvSpPr>
        <p:spPr bwMode="auto">
          <a:xfrm>
            <a:off x="2762250" y="7326313"/>
            <a:ext cx="13944600" cy="5299075"/>
          </a:xfrm>
          <a:custGeom>
            <a:avLst/>
            <a:gdLst>
              <a:gd name="T0" fmla="*/ 6972029 w 21600"/>
              <a:gd name="T1" fmla="*/ 2649329 h 21600"/>
              <a:gd name="T2" fmla="*/ 6972029 w 21600"/>
              <a:gd name="T3" fmla="*/ 2649329 h 21600"/>
              <a:gd name="T4" fmla="*/ 6972029 w 21600"/>
              <a:gd name="T5" fmla="*/ 2649329 h 21600"/>
              <a:gd name="T6" fmla="*/ 6972029 w 21600"/>
              <a:gd name="T7" fmla="*/ 2649329 h 21600"/>
              <a:gd name="T8" fmla="*/ 0 60000 65536"/>
              <a:gd name="T9" fmla="*/ 5898240 60000 65536"/>
              <a:gd name="T10" fmla="*/ 11796480 60000 65536"/>
              <a:gd name="T11" fmla="*/ 1769472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extrusionOk="0">
                <a:moveTo>
                  <a:pt x="21570" y="0"/>
                </a:moveTo>
                <a:lnTo>
                  <a:pt x="70" y="16099"/>
                </a:lnTo>
                <a:lnTo>
                  <a:pt x="0" y="21600"/>
                </a:lnTo>
                <a:lnTo>
                  <a:pt x="21600" y="21600"/>
                </a:lnTo>
                <a:lnTo>
                  <a:pt x="21570" y="0"/>
                </a:lnTo>
                <a:close/>
              </a:path>
            </a:pathLst>
          </a:custGeom>
          <a:solidFill>
            <a:srgbClr val="DCDEE0"/>
          </a:solidFill>
          <a:ln w="12700">
            <a:noFill/>
            <a:miter lim="400000"/>
            <a:headEnd/>
            <a:tailEnd/>
          </a:ln>
        </p:spPr>
        <p:txBody>
          <a:bodyPr lIns="50800" tIns="50800" rIns="50800" bIns="50800" anchor="ctr"/>
          <a:lstStyle/>
          <a:p>
            <a:endParaRPr lang="fr-FR"/>
          </a:p>
        </p:txBody>
      </p:sp>
      <p:pic>
        <p:nvPicPr>
          <p:cNvPr id="18435" name="pasted-image.pdf"/>
          <p:cNvPicPr>
            <a:picLocks noChangeAspect="1"/>
          </p:cNvPicPr>
          <p:nvPr/>
        </p:nvPicPr>
        <p:blipFill>
          <a:blip r:embed="rId3"/>
          <a:srcRect/>
          <a:stretch>
            <a:fillRect/>
          </a:stretch>
        </p:blipFill>
        <p:spPr bwMode="auto">
          <a:xfrm>
            <a:off x="900113" y="8550275"/>
            <a:ext cx="1951037" cy="415925"/>
          </a:xfrm>
          <a:prstGeom prst="rect">
            <a:avLst/>
          </a:prstGeom>
          <a:noFill/>
          <a:ln w="12700">
            <a:noFill/>
            <a:miter lim="400000"/>
            <a:headEnd/>
            <a:tailEnd/>
          </a:ln>
        </p:spPr>
      </p:pic>
      <p:sp>
        <p:nvSpPr>
          <p:cNvPr id="18436" name="Shape 187"/>
          <p:cNvSpPr>
            <a:spLocks noChangeArrowheads="1"/>
          </p:cNvSpPr>
          <p:nvPr/>
        </p:nvSpPr>
        <p:spPr bwMode="auto">
          <a:xfrm>
            <a:off x="865188" y="776288"/>
            <a:ext cx="5759450" cy="1593850"/>
          </a:xfrm>
          <a:prstGeom prst="rect">
            <a:avLst/>
          </a:prstGeom>
          <a:noFill/>
          <a:ln w="12700">
            <a:noFill/>
            <a:miter lim="400000"/>
            <a:headEnd/>
            <a:tailEnd/>
          </a:ln>
        </p:spPr>
        <p:txBody>
          <a:bodyPr lIns="38100" tIns="38100" rIns="38100" bIns="38100">
            <a:spAutoFit/>
          </a:bodyPr>
          <a:lstStyle/>
          <a:p>
            <a:pPr hangingPunct="0"/>
            <a:r>
              <a:rPr lang="fr-FR" sz="4000">
                <a:solidFill>
                  <a:srgbClr val="D8232A"/>
                </a:solidFill>
                <a:sym typeface="Averta"/>
              </a:rPr>
              <a:t>Titre de la page</a:t>
            </a:r>
          </a:p>
          <a:p>
            <a:pPr hangingPunct="0">
              <a:lnSpc>
                <a:spcPct val="90000"/>
              </a:lnSpc>
            </a:pPr>
            <a:r>
              <a:rPr lang="fr-FR" sz="4000">
                <a:solidFill>
                  <a:srgbClr val="D8232A"/>
                </a:solidFill>
                <a:sym typeface="Averta"/>
              </a:rPr>
              <a:t>intérieure</a:t>
            </a:r>
          </a:p>
          <a:p>
            <a:pPr hangingPunct="0">
              <a:lnSpc>
                <a:spcPts val="2700"/>
              </a:lnSpc>
            </a:pPr>
            <a:r>
              <a:rPr lang="fr-FR" sz="4900">
                <a:solidFill>
                  <a:srgbClr val="D8232A"/>
                </a:solidFill>
                <a:latin typeface="Averta"/>
                <a:ea typeface="Averta"/>
                <a:cs typeface="Averta"/>
                <a:sym typeface="Averta"/>
              </a:rPr>
              <a:t>_</a:t>
            </a:r>
          </a:p>
        </p:txBody>
      </p:sp>
      <p:sp>
        <p:nvSpPr>
          <p:cNvPr id="18437" name="Shape 188"/>
          <p:cNvSpPr>
            <a:spLocks noChangeArrowheads="1"/>
          </p:cNvSpPr>
          <p:nvPr/>
        </p:nvSpPr>
        <p:spPr bwMode="auto">
          <a:xfrm>
            <a:off x="841375" y="2571750"/>
            <a:ext cx="5943600" cy="520700"/>
          </a:xfrm>
          <a:prstGeom prst="rect">
            <a:avLst/>
          </a:prstGeom>
          <a:noFill/>
          <a:ln w="12700">
            <a:noFill/>
            <a:miter lim="400000"/>
            <a:headEnd/>
            <a:tailEnd/>
          </a:ln>
        </p:spPr>
        <p:txBody>
          <a:bodyPr lIns="50800" tIns="50800" rIns="50800" bIns="50800" anchor="ctr">
            <a:spAutoFit/>
          </a:bodyPr>
          <a:lstStyle/>
          <a:p>
            <a:pPr hangingPunct="0"/>
            <a:r>
              <a:rPr lang="fr-FR" sz="2700">
                <a:solidFill>
                  <a:srgbClr val="53585F"/>
                </a:solidFill>
                <a:sym typeface="Averta"/>
              </a:rPr>
              <a:t>Sous-titre de la page intérieure</a:t>
            </a:r>
          </a:p>
        </p:txBody>
      </p:sp>
      <p:sp>
        <p:nvSpPr>
          <p:cNvPr id="18438" name="Shape 189"/>
          <p:cNvSpPr>
            <a:spLocks noChangeArrowheads="1"/>
          </p:cNvSpPr>
          <p:nvPr/>
        </p:nvSpPr>
        <p:spPr bwMode="auto">
          <a:xfrm>
            <a:off x="811213" y="4533900"/>
            <a:ext cx="5943600" cy="2133600"/>
          </a:xfrm>
          <a:prstGeom prst="rect">
            <a:avLst/>
          </a:prstGeom>
          <a:noFill/>
          <a:ln w="12700">
            <a:noFill/>
            <a:miter lim="400000"/>
            <a:headEnd/>
            <a:tailEnd/>
          </a:ln>
        </p:spPr>
        <p:txBody>
          <a:bodyPr lIns="50800" tIns="50800" rIns="50800" bIns="50800" anchor="ctr">
            <a:spAutoFit/>
          </a:bodyPr>
          <a:lstStyle/>
          <a:p>
            <a:pPr marL="333375" indent="-333375" hangingPunct="0">
              <a:buSzPct val="151000"/>
              <a:buFontTx/>
              <a:buChar char="•"/>
            </a:pPr>
            <a:r>
              <a:rPr lang="fr-FR" sz="2200">
                <a:solidFill>
                  <a:srgbClr val="53585F"/>
                </a:solidFill>
                <a:sym typeface="Averta"/>
              </a:rPr>
              <a:t>Liste à puce 1</a:t>
            </a:r>
          </a:p>
          <a:p>
            <a:pPr marL="333375" indent="-333375" hangingPunct="0">
              <a:buSzPct val="151000"/>
              <a:buFontTx/>
              <a:buChar char="•"/>
            </a:pPr>
            <a:r>
              <a:rPr lang="fr-FR" sz="2200">
                <a:solidFill>
                  <a:srgbClr val="53585F"/>
                </a:solidFill>
                <a:sym typeface="Averta"/>
              </a:rPr>
              <a:t>Liste à puce 2</a:t>
            </a:r>
          </a:p>
          <a:p>
            <a:pPr marL="333375" indent="-333375" hangingPunct="0">
              <a:buSzPct val="151000"/>
              <a:buFontTx/>
              <a:buChar char="•"/>
            </a:pPr>
            <a:r>
              <a:rPr lang="fr-FR" sz="2200">
                <a:solidFill>
                  <a:srgbClr val="53585F"/>
                </a:solidFill>
                <a:sym typeface="Averta"/>
              </a:rPr>
              <a:t>Liste à puce 3</a:t>
            </a:r>
          </a:p>
          <a:p>
            <a:pPr marL="333375" indent="-333375" hangingPunct="0">
              <a:buSzPct val="151000"/>
              <a:buFontTx/>
              <a:buChar char="•"/>
            </a:pPr>
            <a:r>
              <a:rPr lang="fr-FR" sz="2200">
                <a:solidFill>
                  <a:srgbClr val="53585F"/>
                </a:solidFill>
                <a:sym typeface="Averta"/>
              </a:rPr>
              <a:t>Liste à puce 4</a:t>
            </a:r>
          </a:p>
          <a:p>
            <a:pPr marL="333375" indent="-333375" hangingPunct="0">
              <a:buSzPct val="151000"/>
              <a:buFontTx/>
              <a:buChar char="•"/>
            </a:pPr>
            <a:r>
              <a:rPr lang="fr-FR" sz="2200">
                <a:solidFill>
                  <a:srgbClr val="53585F"/>
                </a:solidFill>
                <a:sym typeface="Averta"/>
              </a:rPr>
              <a:t>Liste à puce 5</a:t>
            </a:r>
          </a:p>
          <a:p>
            <a:pPr marL="333375" indent="-333375" hangingPunct="0">
              <a:buSzPct val="151000"/>
              <a:buFontTx/>
              <a:buChar char="•"/>
            </a:pPr>
            <a:r>
              <a:rPr lang="fr-FR" sz="2200">
                <a:solidFill>
                  <a:srgbClr val="53585F"/>
                </a:solidFill>
                <a:sym typeface="Averta"/>
              </a:rPr>
              <a:t>Liste à puce 6</a:t>
            </a:r>
          </a:p>
        </p:txBody>
      </p:sp>
      <p:graphicFrame>
        <p:nvGraphicFramePr>
          <p:cNvPr id="18439" name="Chart 190"/>
          <p:cNvGraphicFramePr>
            <a:graphicFrameLocks/>
          </p:cNvGraphicFramePr>
          <p:nvPr/>
        </p:nvGraphicFramePr>
        <p:xfrm>
          <a:off x="5888038" y="2903538"/>
          <a:ext cx="5394325" cy="5394325"/>
        </p:xfrm>
        <a:graphic>
          <a:graphicData uri="http://schemas.openxmlformats.org/presentationml/2006/ole">
            <p:oleObj spid="_x0000_s18439" r:id="rId4" imgW="5395428" imgH="5395428" progId="Excel.Chart.8">
              <p:embed/>
            </p:oleObj>
          </a:graphicData>
        </a:graphic>
      </p:graphicFrame>
    </p:spTree>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19</TotalTime>
  <Words>85</Words>
  <Application>Microsoft Macintosh PowerPoint</Application>
  <PresentationFormat>Personnalisé</PresentationFormat>
  <Paragraphs>33</Paragraphs>
  <Slides>4</Slides>
  <Notes>0</Notes>
  <HiddenSlides>0</HiddenSlides>
  <MMClips>0</MMClips>
  <ScaleCrop>false</ScaleCrop>
  <HeadingPairs>
    <vt:vector size="8" baseType="variant">
      <vt:variant>
        <vt:lpstr>Polices utilisées</vt:lpstr>
      </vt:variant>
      <vt:variant>
        <vt:i4>5</vt:i4>
      </vt:variant>
      <vt:variant>
        <vt:lpstr>Modèle de conception</vt:lpstr>
      </vt:variant>
      <vt:variant>
        <vt:i4>2</vt:i4>
      </vt:variant>
      <vt:variant>
        <vt:lpstr>Serveurs OLE incorporés</vt:lpstr>
      </vt:variant>
      <vt:variant>
        <vt:i4>1</vt:i4>
      </vt:variant>
      <vt:variant>
        <vt:lpstr>Titres des diapositives</vt:lpstr>
      </vt:variant>
      <vt:variant>
        <vt:i4>4</vt:i4>
      </vt:variant>
    </vt:vector>
  </HeadingPairs>
  <TitlesOfParts>
    <vt:vector size="12" baseType="lpstr">
      <vt:lpstr>Helvetica Light</vt:lpstr>
      <vt:lpstr>Arial</vt:lpstr>
      <vt:lpstr>Helvetica Neue</vt:lpstr>
      <vt:lpstr>Averta</vt:lpstr>
      <vt:lpstr>Averta-Semibold</vt:lpstr>
      <vt:lpstr>White</vt:lpstr>
      <vt:lpstr>White</vt:lpstr>
      <vt:lpstr>Graphique Microsoft Excel</vt:lpstr>
      <vt:lpstr>Diapositive 1</vt:lpstr>
      <vt:lpstr>Diapositive 2</vt:lpstr>
      <vt:lpstr>Diapositive 3</vt:lpstr>
      <vt:lpstr>Diapositive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prospabe</cp:lastModifiedBy>
  <cp:revision>14</cp:revision>
  <cp:lastPrinted>2017-01-23T15:11:16Z</cp:lastPrinted>
  <dcterms:modified xsi:type="dcterms:W3CDTF">2017-12-14T10:03:07Z</dcterms:modified>
</cp:coreProperties>
</file>