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61" r:id="rId4"/>
    <p:sldId id="262" r:id="rId5"/>
  </p:sldIdLst>
  <p:sldSz cx="13004800" cy="9753600"/>
  <p:notesSz cx="6858000" cy="9144000"/>
  <p:defaultTextStyle>
    <a:defPPr>
      <a:defRPr lang="fr-FR"/>
    </a:defPPr>
    <a:lvl1pPr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1pPr>
    <a:lvl2pPr indent="2286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2pPr>
    <a:lvl3pPr indent="4572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3pPr>
    <a:lvl4pPr indent="6858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4pPr>
    <a:lvl5pPr indent="9144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5pPr>
    <a:lvl6pPr marL="2286000" algn="l" defTabSz="914400" rtl="0" eaLnBrk="1" latinLnBrk="0" hangingPunct="1">
      <a:defRPr sz="3600" kern="1200">
        <a:solidFill>
          <a:srgbClr val="000000"/>
        </a:solidFill>
        <a:latin typeface="Arial" charset="0"/>
        <a:ea typeface="Helvetica Light"/>
        <a:cs typeface="Arial" charset="0"/>
        <a:sym typeface="Helvetica Light"/>
      </a:defRPr>
    </a:lvl6pPr>
    <a:lvl7pPr marL="2743200" algn="l" defTabSz="914400" rtl="0" eaLnBrk="1" latinLnBrk="0" hangingPunct="1">
      <a:defRPr sz="3600" kern="1200">
        <a:solidFill>
          <a:srgbClr val="000000"/>
        </a:solidFill>
        <a:latin typeface="Arial" charset="0"/>
        <a:ea typeface="Helvetica Light"/>
        <a:cs typeface="Arial" charset="0"/>
        <a:sym typeface="Helvetica Light"/>
      </a:defRPr>
    </a:lvl7pPr>
    <a:lvl8pPr marL="3200400" algn="l" defTabSz="914400" rtl="0" eaLnBrk="1" latinLnBrk="0" hangingPunct="1">
      <a:defRPr sz="3600" kern="1200">
        <a:solidFill>
          <a:srgbClr val="000000"/>
        </a:solidFill>
        <a:latin typeface="Arial" charset="0"/>
        <a:ea typeface="Helvetica Light"/>
        <a:cs typeface="Arial" charset="0"/>
        <a:sym typeface="Helvetica Light"/>
      </a:defRPr>
    </a:lvl8pPr>
    <a:lvl9pPr marL="3657600" algn="l" defTabSz="914400" rtl="0" eaLnBrk="1" latinLnBrk="0" hangingPunct="1">
      <a:defRPr sz="3600" kern="1200">
        <a:solidFill>
          <a:srgbClr val="000000"/>
        </a:solidFill>
        <a:latin typeface="Arial" charset="0"/>
        <a:ea typeface="Helvetica Light"/>
        <a:cs typeface="Arial" charset="0"/>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11"/>
  </p:normalViewPr>
  <p:slideViewPr>
    <p:cSldViewPr snapToGrid="0" snapToObjects="1">
      <p:cViewPr varScale="1">
        <p:scale>
          <a:sx n="75" d="100"/>
          <a:sy n="75" d="100"/>
        </p:scale>
        <p:origin x="-714" y="-96"/>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Shape 116"/>
          <p:cNvSpPr>
            <a:spLocks noGrp="1" noRot="1" noChangeAspect="1"/>
          </p:cNvSpPr>
          <p:nvPr>
            <p:ph type="sldImg"/>
          </p:nvPr>
        </p:nvSpPr>
        <p:spPr bwMode="auto">
          <a:xfrm>
            <a:off x="1143000" y="685800"/>
            <a:ext cx="4572000" cy="3429000"/>
          </a:xfrm>
          <a:prstGeom prst="rect">
            <a:avLst/>
          </a:prstGeom>
          <a:noFill/>
          <a:ln w="9525">
            <a:noFill/>
            <a:miter lim="800000"/>
            <a:headEnd/>
            <a:tailEnd/>
          </a:ln>
        </p:spPr>
      </p:sp>
      <p:sp>
        <p:nvSpPr>
          <p:cNvPr id="14339" name="Shape 117"/>
          <p:cNvSpPr>
            <a:spLocks noGrp="1"/>
          </p:cNvSpPr>
          <p:nvPr>
            <p:ph type="body" sz="quarter" idx="1"/>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smtClean="0">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Texte du titre</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4D7F1DA8-8835-4E5B-9265-40777F6448DD}" type="slidenum">
              <a:rPr/>
              <a:pPr>
                <a:defRPr/>
              </a:pPr>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-Gilles Allain</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 Saisissez une citation ici. » </a:t>
            </a:r>
          </a:p>
        </p:txBody>
      </p:sp>
      <p:sp>
        <p:nvSpPr>
          <p:cNvPr id="4" name="Shape 4"/>
          <p:cNvSpPr>
            <a:spLocks noGrp="1"/>
          </p:cNvSpPr>
          <p:nvPr>
            <p:ph type="sldNum" sz="quarter" idx="15"/>
          </p:nvPr>
        </p:nvSpPr>
        <p:spPr>
          <a:ln/>
        </p:spPr>
        <p:txBody>
          <a:bodyPr/>
          <a:lstStyle>
            <a:lvl1pPr>
              <a:defRPr/>
            </a:lvl1pPr>
          </a:lstStyle>
          <a:p>
            <a:pPr>
              <a:defRPr/>
            </a:pPr>
            <a:fld id="{05A62050-9681-4483-932E-65C57AB1C61A}" type="slidenum">
              <a:rPr/>
              <a:pPr>
                <a:defRPr/>
              </a:pPr>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pPr lvl="0"/>
            <a:endParaRPr noProof="0">
              <a:sym typeface="Helvetica Light"/>
            </a:endParaRPr>
          </a:p>
        </p:txBody>
      </p:sp>
      <p:sp>
        <p:nvSpPr>
          <p:cNvPr id="3" name="Shape 4"/>
          <p:cNvSpPr>
            <a:spLocks noGrp="1"/>
          </p:cNvSpPr>
          <p:nvPr>
            <p:ph type="sldNum" sz="quarter" idx="14"/>
          </p:nvPr>
        </p:nvSpPr>
        <p:spPr>
          <a:ln/>
        </p:spPr>
        <p:txBody>
          <a:bodyPr/>
          <a:lstStyle>
            <a:lvl1pPr>
              <a:defRPr/>
            </a:lvl1pPr>
          </a:lstStyle>
          <a:p>
            <a:pPr>
              <a:defRPr/>
            </a:pPr>
            <a:fld id="{0DA512D8-2E7C-4CC0-8666-4A75A18D48FA}" type="slidenum">
              <a:rPr/>
              <a:pPr>
                <a:defRPr/>
              </a:pPr>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2" name="Shape 4"/>
          <p:cNvSpPr>
            <a:spLocks noGrp="1"/>
          </p:cNvSpPr>
          <p:nvPr>
            <p:ph type="sldNum" sz="quarter" idx="10"/>
          </p:nvPr>
        </p:nvSpPr>
        <p:spPr>
          <a:ln/>
        </p:spPr>
        <p:txBody>
          <a:bodyPr/>
          <a:lstStyle>
            <a:lvl1pPr>
              <a:defRPr/>
            </a:lvl1pPr>
          </a:lstStyle>
          <a:p>
            <a:pPr>
              <a:defRPr/>
            </a:pPr>
            <a:fld id="{E55F0678-15A1-4C67-8820-F51EDC3AF189}" type="slidenum">
              <a:rPr/>
              <a:pPr>
                <a:defRPr/>
              </a:p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e">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pPr lvl="0"/>
            <a:endParaRPr noProof="0">
              <a:sym typeface="Helvetica Light"/>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Texte du titre</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5" name="Shape 23"/>
          <p:cNvSpPr>
            <a:spLocks noGrp="1"/>
          </p:cNvSpPr>
          <p:nvPr>
            <p:ph type="sldNum" sz="quarter" idx="14"/>
          </p:nvPr>
        </p:nvSpPr>
        <p:spPr>
          <a:xfrm>
            <a:off x="6311900" y="9245600"/>
            <a:ext cx="368300" cy="381000"/>
          </a:xfrm>
        </p:spPr>
        <p:txBody>
          <a:bodyPr/>
          <a:lstStyle>
            <a:lvl1pPr>
              <a:defRPr/>
            </a:lvl1pPr>
          </a:lstStyle>
          <a:p>
            <a:pPr>
              <a:defRPr/>
            </a:pPr>
            <a:fld id="{7347EDA4-20AF-4630-BE53-1EBEF2347921}" type="slidenum">
              <a:rPr/>
              <a:pPr>
                <a:defRPr/>
              </a:p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Texte du titre</a:t>
            </a:r>
          </a:p>
        </p:txBody>
      </p:sp>
      <p:sp>
        <p:nvSpPr>
          <p:cNvPr id="3" name="Shape 4"/>
          <p:cNvSpPr>
            <a:spLocks noGrp="1"/>
          </p:cNvSpPr>
          <p:nvPr>
            <p:ph type="sldNum" sz="quarter" idx="10"/>
          </p:nvPr>
        </p:nvSpPr>
        <p:spPr>
          <a:ln/>
        </p:spPr>
        <p:txBody>
          <a:bodyPr/>
          <a:lstStyle>
            <a:lvl1pPr>
              <a:defRPr/>
            </a:lvl1pPr>
          </a:lstStyle>
          <a:p>
            <a:pPr>
              <a:defRPr/>
            </a:pPr>
            <a:fld id="{6351BE67-BCB5-4109-AE84-5A634528686C}" type="slidenum">
              <a:rPr/>
              <a:pPr>
                <a:defRPr/>
              </a:pPr>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pPr lvl="0"/>
            <a:endParaRPr noProof="0">
              <a:sym typeface="Helvetica Light"/>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Texte du titre</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5" name="Shape 4"/>
          <p:cNvSpPr>
            <a:spLocks noGrp="1"/>
          </p:cNvSpPr>
          <p:nvPr>
            <p:ph type="sldNum" sz="quarter" idx="14"/>
          </p:nvPr>
        </p:nvSpPr>
        <p:spPr>
          <a:ln/>
        </p:spPr>
        <p:txBody>
          <a:bodyPr/>
          <a:lstStyle>
            <a:lvl1pPr>
              <a:defRPr/>
            </a:lvl1pPr>
          </a:lstStyle>
          <a:p>
            <a:pPr>
              <a:defRPr/>
            </a:pPr>
            <a:fld id="{1B515F48-27A4-4CDB-A8F4-F84F12B5F54B}" type="slidenum">
              <a:rPr/>
              <a:pPr>
                <a:defRPr/>
              </a:pPr>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Texte du titre</a:t>
            </a:r>
          </a:p>
        </p:txBody>
      </p:sp>
      <p:sp>
        <p:nvSpPr>
          <p:cNvPr id="3" name="Shape 4"/>
          <p:cNvSpPr>
            <a:spLocks noGrp="1"/>
          </p:cNvSpPr>
          <p:nvPr>
            <p:ph type="sldNum" sz="quarter" idx="10"/>
          </p:nvPr>
        </p:nvSpPr>
        <p:spPr>
          <a:ln/>
        </p:spPr>
        <p:txBody>
          <a:bodyPr/>
          <a:lstStyle>
            <a:lvl1pPr>
              <a:defRPr/>
            </a:lvl1pPr>
          </a:lstStyle>
          <a:p>
            <a:pPr>
              <a:defRPr/>
            </a:pPr>
            <a:fld id="{8927AC78-AA1D-4BDE-A90F-4A6A96A28619}" type="slidenum">
              <a:rPr/>
              <a:pPr>
                <a:defRPr/>
              </a:pPr>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Texte du titre</a:t>
            </a:r>
          </a:p>
        </p:txBody>
      </p:sp>
      <p:sp>
        <p:nvSpPr>
          <p:cNvPr id="57" name="Shape 57"/>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10"/>
          </p:nvPr>
        </p:nvSpPr>
        <p:spPr>
          <a:ln/>
        </p:spPr>
        <p:txBody>
          <a:bodyPr/>
          <a:lstStyle>
            <a:lvl1pPr>
              <a:defRPr/>
            </a:lvl1pPr>
          </a:lstStyle>
          <a:p>
            <a:pPr>
              <a:defRPr/>
            </a:pPr>
            <a:fld id="{DC0533BF-CFC3-4EEE-B9B4-41F4DD43BD3F}" type="slidenum">
              <a:rPr/>
              <a:pPr>
                <a:defRPr/>
              </a:pPr>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pPr lvl="0"/>
            <a:endParaRPr noProof="0">
              <a:sym typeface="Helvetica Light"/>
            </a:endParaRPr>
          </a:p>
        </p:txBody>
      </p:sp>
      <p:sp>
        <p:nvSpPr>
          <p:cNvPr id="66" name="Shape 66"/>
          <p:cNvSpPr>
            <a:spLocks noGrp="1"/>
          </p:cNvSpPr>
          <p:nvPr>
            <p:ph type="title"/>
          </p:nvPr>
        </p:nvSpPr>
        <p:spPr>
          <a:prstGeom prst="rect">
            <a:avLst/>
          </a:prstGeom>
        </p:spPr>
        <p:txBody>
          <a:bodyPr/>
          <a:lstStyle/>
          <a:p>
            <a:r>
              <a:t>Texte du titre</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 niveau 1</a:t>
            </a:r>
          </a:p>
          <a:p>
            <a:pPr lvl="1"/>
            <a:r>
              <a:t>Texte niveau 2</a:t>
            </a:r>
          </a:p>
          <a:p>
            <a:pPr lvl="2"/>
            <a:r>
              <a:t>Texte niveau 3</a:t>
            </a:r>
          </a:p>
          <a:p>
            <a:pPr lvl="3"/>
            <a:r>
              <a:t>Texte niveau 4</a:t>
            </a:r>
          </a:p>
          <a:p>
            <a:pPr lvl="4"/>
            <a:r>
              <a:t>Texte niveau 5</a:t>
            </a:r>
          </a:p>
        </p:txBody>
      </p:sp>
      <p:sp>
        <p:nvSpPr>
          <p:cNvPr id="5" name="Shape 4"/>
          <p:cNvSpPr>
            <a:spLocks noGrp="1"/>
          </p:cNvSpPr>
          <p:nvPr>
            <p:ph type="sldNum" sz="quarter" idx="14"/>
          </p:nvPr>
        </p:nvSpPr>
        <p:spPr>
          <a:ln/>
        </p:spPr>
        <p:txBody>
          <a:bodyPr/>
          <a:lstStyle>
            <a:lvl1pPr>
              <a:defRPr/>
            </a:lvl1pPr>
          </a:lstStyle>
          <a:p>
            <a:pPr>
              <a:defRPr/>
            </a:pPr>
            <a:fld id="{192E9D68-C2AB-4F22-BA02-A04840099133}" type="slidenum">
              <a:rPr/>
              <a:pPr>
                <a:defRPr/>
              </a:pPr>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3" name="Shape 4"/>
          <p:cNvSpPr>
            <a:spLocks noGrp="1"/>
          </p:cNvSpPr>
          <p:nvPr>
            <p:ph type="sldNum" sz="quarter" idx="10"/>
          </p:nvPr>
        </p:nvSpPr>
        <p:spPr>
          <a:ln/>
        </p:spPr>
        <p:txBody>
          <a:bodyPr/>
          <a:lstStyle>
            <a:lvl1pPr>
              <a:defRPr/>
            </a:lvl1pPr>
          </a:lstStyle>
          <a:p>
            <a:pPr>
              <a:defRPr/>
            </a:pPr>
            <a:fld id="{0D0F826E-683E-43F1-B1AA-4FB2A104A7B0}" type="slidenum">
              <a:rPr/>
              <a:pPr>
                <a:defRPr/>
              </a:pPr>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pPr lvl="0"/>
            <a:endParaRPr noProof="0">
              <a:sym typeface="Helvetica Light"/>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pPr lvl="0"/>
            <a:endParaRPr noProof="0">
              <a:sym typeface="Helvetica Light"/>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pPr lvl="0"/>
            <a:endParaRPr noProof="0">
              <a:sym typeface="Helvetica Light"/>
            </a:endParaRPr>
          </a:p>
        </p:txBody>
      </p:sp>
      <p:sp>
        <p:nvSpPr>
          <p:cNvPr id="5" name="Shape 4"/>
          <p:cNvSpPr>
            <a:spLocks noGrp="1"/>
          </p:cNvSpPr>
          <p:nvPr>
            <p:ph type="sldNum" sz="quarter" idx="16"/>
          </p:nvPr>
        </p:nvSpPr>
        <p:spPr>
          <a:ln/>
        </p:spPr>
        <p:txBody>
          <a:bodyPr/>
          <a:lstStyle>
            <a:lvl1pPr>
              <a:defRPr/>
            </a:lvl1pPr>
          </a:lstStyle>
          <a:p>
            <a:pPr>
              <a:defRPr/>
            </a:pPr>
            <a:fld id="{552190FB-8DF4-494D-A342-6DE62B7E7CD6}" type="slidenum">
              <a:rPr/>
              <a:pPr>
                <a:defRPr/>
              </a:pPr>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p:cNvSpPr>
            <a:spLocks noGrp="1"/>
          </p:cNvSpPr>
          <p:nvPr>
            <p:ph type="title"/>
          </p:nvPr>
        </p:nvSpPr>
        <p:spPr bwMode="auto">
          <a:xfrm>
            <a:off x="952500" y="4445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fr-FR" smtClean="0">
                <a:sym typeface="Helvetica Light"/>
              </a:rPr>
              <a:t>Texte du titre</a:t>
            </a:r>
          </a:p>
        </p:txBody>
      </p:sp>
      <p:sp>
        <p:nvSpPr>
          <p:cNvPr id="1027" name="Shape 3"/>
          <p:cNvSpPr>
            <a:spLocks noGrp="1"/>
          </p:cNvSpPr>
          <p:nvPr>
            <p:ph type="body" idx="1"/>
          </p:nvPr>
        </p:nvSpPr>
        <p:spPr bwMode="auto">
          <a:xfrm>
            <a:off x="952500" y="26035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fr-FR" smtClean="0">
                <a:sym typeface="Helvetica Light"/>
              </a:rPr>
              <a:t>Texte niveau 1</a:t>
            </a:r>
          </a:p>
          <a:p>
            <a:pPr lvl="1"/>
            <a:r>
              <a:rPr lang="fr-FR" smtClean="0">
                <a:sym typeface="Helvetica Light"/>
              </a:rPr>
              <a:t>Texte niveau 2</a:t>
            </a:r>
          </a:p>
          <a:p>
            <a:pPr lvl="2"/>
            <a:r>
              <a:rPr lang="fr-FR" smtClean="0">
                <a:sym typeface="Helvetica Light"/>
              </a:rPr>
              <a:t>Texte niveau 3</a:t>
            </a:r>
          </a:p>
          <a:p>
            <a:pPr lvl="3"/>
            <a:r>
              <a:rPr lang="fr-FR" smtClean="0">
                <a:sym typeface="Helvetica Light"/>
              </a:rPr>
              <a:t>Texte niveau 4</a:t>
            </a:r>
          </a:p>
          <a:p>
            <a:pPr lvl="4"/>
            <a:r>
              <a:rPr lang="fr-FR" smtClean="0">
                <a:sym typeface="Helvetica Light"/>
              </a:rPr>
              <a:t>Texte niveau 5</a:t>
            </a:r>
          </a:p>
        </p:txBody>
      </p:sp>
      <p:sp>
        <p:nvSpPr>
          <p:cNvPr id="4" name="Shape 4"/>
          <p:cNvSpPr>
            <a:spLocks noGrp="1"/>
          </p:cNvSpPr>
          <p:nvPr>
            <p:ph type="sldNum" sz="quarter" idx="2"/>
          </p:nvPr>
        </p:nvSpPr>
        <p:spPr>
          <a:xfrm>
            <a:off x="6311900" y="9251950"/>
            <a:ext cx="368300" cy="381000"/>
          </a:xfrm>
          <a:prstGeom prst="rect">
            <a:avLst/>
          </a:prstGeom>
          <a:ln w="12700">
            <a:miter lim="400000"/>
          </a:ln>
        </p:spPr>
        <p:txBody>
          <a:bodyPr wrap="none" lIns="50800" tIns="50800" rIns="50800" bIns="50800">
            <a:spAutoFit/>
          </a:bodyPr>
          <a:lstStyle>
            <a:lvl1pPr algn="ctr" fontAlgn="auto" hangingPunct="0">
              <a:spcBef>
                <a:spcPts val="0"/>
              </a:spcBef>
              <a:spcAft>
                <a:spcPts val="0"/>
              </a:spcAft>
              <a:defRPr sz="1800" kern="0">
                <a:latin typeface="+mn-lt"/>
                <a:ea typeface="+mn-ea"/>
                <a:cs typeface="+mn-cs"/>
              </a:defRPr>
            </a:lvl1pPr>
          </a:lstStyle>
          <a:p>
            <a:pPr>
              <a:defRPr/>
            </a:pPr>
            <a:fld id="{9A1C73CF-F79A-4834-8EF1-B281C7523BDC}" type="slidenum">
              <a:rPr/>
              <a:pPr>
                <a:defRPr/>
              </a:pPr>
              <a:t>‹N°›</a:t>
            </a:fld>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ransition spd="med"/>
  <p:txStyles>
    <p:titleStyle>
      <a:lvl1pPr algn="ctr" defTabSz="584200" rtl="0" eaLnBrk="0" fontAlgn="base" hangingPunct="0">
        <a:spcBef>
          <a:spcPct val="0"/>
        </a:spcBef>
        <a:spcAft>
          <a:spcPct val="0"/>
        </a:spcAft>
        <a:defRPr sz="8000">
          <a:solidFill>
            <a:srgbClr val="000000"/>
          </a:solidFill>
          <a:latin typeface="+mn-lt"/>
          <a:ea typeface="+mn-ea"/>
          <a:cs typeface="+mn-cs"/>
          <a:sym typeface="Helvetica Light"/>
        </a:defRPr>
      </a:lvl1pPr>
      <a:lvl2pPr algn="ctr" defTabSz="584200" rtl="0" eaLnBrk="0" fontAlgn="base" hangingPunct="0">
        <a:spcBef>
          <a:spcPct val="0"/>
        </a:spcBef>
        <a:spcAft>
          <a:spcPct val="0"/>
        </a:spcAft>
        <a:defRPr sz="8000">
          <a:solidFill>
            <a:srgbClr val="000000"/>
          </a:solidFill>
          <a:latin typeface="+mn-lt"/>
          <a:ea typeface="+mn-ea"/>
          <a:cs typeface="+mn-cs"/>
          <a:sym typeface="Helvetica Light"/>
        </a:defRPr>
      </a:lvl2pPr>
      <a:lvl3pPr algn="ctr" defTabSz="584200" rtl="0" eaLnBrk="0" fontAlgn="base" hangingPunct="0">
        <a:spcBef>
          <a:spcPct val="0"/>
        </a:spcBef>
        <a:spcAft>
          <a:spcPct val="0"/>
        </a:spcAft>
        <a:defRPr sz="8000">
          <a:solidFill>
            <a:srgbClr val="000000"/>
          </a:solidFill>
          <a:latin typeface="+mn-lt"/>
          <a:ea typeface="+mn-ea"/>
          <a:cs typeface="+mn-cs"/>
          <a:sym typeface="Helvetica Light"/>
        </a:defRPr>
      </a:lvl3pPr>
      <a:lvl4pPr algn="ctr" defTabSz="584200" rtl="0" eaLnBrk="0" fontAlgn="base" hangingPunct="0">
        <a:spcBef>
          <a:spcPct val="0"/>
        </a:spcBef>
        <a:spcAft>
          <a:spcPct val="0"/>
        </a:spcAft>
        <a:defRPr sz="8000">
          <a:solidFill>
            <a:srgbClr val="000000"/>
          </a:solidFill>
          <a:latin typeface="+mn-lt"/>
          <a:ea typeface="+mn-ea"/>
          <a:cs typeface="+mn-cs"/>
          <a:sym typeface="Helvetica Light"/>
        </a:defRPr>
      </a:lvl4pPr>
      <a:lvl5pPr algn="ctr" defTabSz="584200" rtl="0" eaLnBrk="0" fontAlgn="base" hangingPunct="0">
        <a:spcBef>
          <a:spcPct val="0"/>
        </a:spcBef>
        <a:spcAft>
          <a:spcPct val="0"/>
        </a:spcAft>
        <a:defRPr sz="8000">
          <a:solidFill>
            <a:srgbClr val="000000"/>
          </a:solidFill>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1" name="Picture 11" descr="Photo univ retouchee1"/>
          <p:cNvPicPr>
            <a:picLocks noChangeAspect="1" noChangeArrowheads="1"/>
          </p:cNvPicPr>
          <p:nvPr/>
        </p:nvPicPr>
        <p:blipFill>
          <a:blip r:embed="rId2"/>
          <a:srcRect/>
          <a:stretch>
            <a:fillRect/>
          </a:stretch>
        </p:blipFill>
        <p:spPr bwMode="auto">
          <a:xfrm>
            <a:off x="2286000" y="-4763"/>
            <a:ext cx="10718800" cy="7150101"/>
          </a:xfrm>
          <a:prstGeom prst="rect">
            <a:avLst/>
          </a:prstGeom>
          <a:noFill/>
        </p:spPr>
      </p:pic>
      <p:sp>
        <p:nvSpPr>
          <p:cNvPr id="15362" name="Shape 143"/>
          <p:cNvSpPr>
            <a:spLocks/>
          </p:cNvSpPr>
          <p:nvPr/>
        </p:nvSpPr>
        <p:spPr bwMode="auto">
          <a:xfrm>
            <a:off x="-82550" y="4486275"/>
            <a:ext cx="13944600" cy="5297488"/>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FFFFFF"/>
          </a:solidFill>
          <a:ln w="12700">
            <a:noFill/>
            <a:miter lim="400000"/>
            <a:headEnd/>
            <a:tailEnd/>
          </a:ln>
        </p:spPr>
        <p:txBody>
          <a:bodyPr lIns="50800" tIns="50800" rIns="50800" bIns="50800" anchor="ctr"/>
          <a:lstStyle/>
          <a:p>
            <a:endParaRPr lang="fr-FR"/>
          </a:p>
        </p:txBody>
      </p:sp>
      <p:sp>
        <p:nvSpPr>
          <p:cNvPr id="156" name="Shape 156"/>
          <p:cNvSpPr/>
          <p:nvPr/>
        </p:nvSpPr>
        <p:spPr>
          <a:xfrm>
            <a:off x="-42863" y="-4763"/>
            <a:ext cx="13090526" cy="981075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chemeClr val="accent3">
              <a:satOff val="18648"/>
              <a:lumOff val="5971"/>
            </a:schemeClr>
          </a:solidFill>
          <a:ln w="12700">
            <a:miter lim="400000"/>
          </a:ln>
          <a:effectLst/>
        </p:spPr>
        <p:txBody>
          <a:bodyPr lIns="50800" tIns="50800" rIns="50800" bIns="50800" anchor="ctr"/>
          <a:lstStyle/>
          <a:p>
            <a:pPr algn="ctr" fontAlgn="auto" hangingPunct="0">
              <a:spcBef>
                <a:spcPts val="0"/>
              </a:spcBef>
              <a:spcAft>
                <a:spcPts val="0"/>
              </a:spcAft>
              <a:defRPr sz="2400">
                <a:solidFill>
                  <a:srgbClr val="FFFFFF"/>
                </a:solidFill>
              </a:defRPr>
            </a:pPr>
            <a:endParaRPr sz="2400" kern="0">
              <a:solidFill>
                <a:srgbClr val="FFFFFF"/>
              </a:solidFill>
              <a:latin typeface="+mn-lt"/>
              <a:ea typeface="+mn-ea"/>
              <a:cs typeface="+mn-cs"/>
            </a:endParaRPr>
          </a:p>
        </p:txBody>
      </p:sp>
      <p:sp>
        <p:nvSpPr>
          <p:cNvPr id="15364" name="Shape 160"/>
          <p:cNvSpPr>
            <a:spLocks noChangeArrowheads="1"/>
          </p:cNvSpPr>
          <p:nvPr/>
        </p:nvSpPr>
        <p:spPr bwMode="auto">
          <a:xfrm>
            <a:off x="846138" y="6645275"/>
            <a:ext cx="331787" cy="63500"/>
          </a:xfrm>
          <a:prstGeom prst="rect">
            <a:avLst/>
          </a:prstGeom>
          <a:solidFill>
            <a:srgbClr val="000000"/>
          </a:solidFill>
          <a:ln w="12700">
            <a:noFill/>
            <a:miter lim="400000"/>
            <a:headEnd/>
            <a:tailEnd/>
          </a:ln>
        </p:spPr>
        <p:txBody>
          <a:bodyPr lIns="50800" tIns="50800" rIns="50800" bIns="50800" anchor="ctr"/>
          <a:lstStyle/>
          <a:p>
            <a:pPr algn="ctr" hangingPunct="0"/>
            <a:endParaRPr lang="fr-FR" sz="2400">
              <a:solidFill>
                <a:srgbClr val="FFFFFF"/>
              </a:solidFill>
              <a:latin typeface="Helvetica Light"/>
              <a:cs typeface="Helvetica Light"/>
            </a:endParaRPr>
          </a:p>
        </p:txBody>
      </p:sp>
      <p:sp>
        <p:nvSpPr>
          <p:cNvPr id="15365" name="Shape 136"/>
          <p:cNvSpPr>
            <a:spLocks noChangeArrowheads="1"/>
          </p:cNvSpPr>
          <p:nvPr/>
        </p:nvSpPr>
        <p:spPr bwMode="auto">
          <a:xfrm>
            <a:off x="755650" y="4618038"/>
            <a:ext cx="5759450" cy="1651000"/>
          </a:xfrm>
          <a:prstGeom prst="rect">
            <a:avLst/>
          </a:prstGeom>
          <a:noFill/>
          <a:ln w="12700">
            <a:noFill/>
            <a:miter lim="400000"/>
            <a:headEnd/>
            <a:tailEnd/>
          </a:ln>
        </p:spPr>
        <p:txBody>
          <a:bodyPr lIns="50800" tIns="50800" rIns="50800" bIns="50800" anchor="ctr">
            <a:spAutoFit/>
          </a:bodyPr>
          <a:lstStyle/>
          <a:p>
            <a:pPr hangingPunct="0"/>
            <a:r>
              <a:rPr lang="fr-FR" sz="4900">
                <a:solidFill>
                  <a:schemeClr val="tx1"/>
                </a:solidFill>
                <a:sym typeface="Averta"/>
              </a:rPr>
              <a:t>Titre de la page</a:t>
            </a:r>
          </a:p>
          <a:p>
            <a:pPr hangingPunct="0"/>
            <a:r>
              <a:rPr lang="fr-FR" sz="4900">
                <a:solidFill>
                  <a:schemeClr val="tx1"/>
                </a:solidFill>
                <a:sym typeface="Averta"/>
              </a:rPr>
              <a:t>de couverture</a:t>
            </a:r>
          </a:p>
        </p:txBody>
      </p:sp>
      <p:sp>
        <p:nvSpPr>
          <p:cNvPr id="15366" name="Shape 137"/>
          <p:cNvSpPr>
            <a:spLocks noChangeArrowheads="1"/>
          </p:cNvSpPr>
          <p:nvPr/>
        </p:nvSpPr>
        <p:spPr bwMode="auto">
          <a:xfrm>
            <a:off x="781050" y="6837363"/>
            <a:ext cx="5759450" cy="457200"/>
          </a:xfrm>
          <a:prstGeom prst="rect">
            <a:avLst/>
          </a:prstGeom>
          <a:noFill/>
          <a:ln w="12700">
            <a:noFill/>
            <a:miter lim="400000"/>
            <a:headEnd/>
            <a:tailEnd/>
          </a:ln>
        </p:spPr>
        <p:txBody>
          <a:bodyPr lIns="50800" tIns="50800" rIns="50800" bIns="50800" anchor="ctr">
            <a:spAutoFit/>
          </a:bodyPr>
          <a:lstStyle/>
          <a:p>
            <a:pPr hangingPunct="0"/>
            <a:r>
              <a:rPr lang="fr-FR" sz="2200">
                <a:solidFill>
                  <a:schemeClr val="tx1"/>
                </a:solidFill>
                <a:sym typeface="Averta-Semibold"/>
              </a:rPr>
              <a:t>Mardi 15 mars 2017</a:t>
            </a:r>
          </a:p>
        </p:txBody>
      </p:sp>
      <p:pic>
        <p:nvPicPr>
          <p:cNvPr id="15367" name="Image 19"/>
          <p:cNvPicPr>
            <a:picLocks noChangeAspect="1"/>
          </p:cNvPicPr>
          <p:nvPr/>
        </p:nvPicPr>
        <p:blipFill>
          <a:blip r:embed="rId3"/>
          <a:srcRect/>
          <a:stretch>
            <a:fillRect/>
          </a:stretch>
        </p:blipFill>
        <p:spPr bwMode="auto">
          <a:xfrm>
            <a:off x="879475" y="8139113"/>
            <a:ext cx="3052763" cy="654050"/>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hape 164"/>
          <p:cNvSpPr>
            <a:spLocks/>
          </p:cNvSpPr>
          <p:nvPr/>
        </p:nvSpPr>
        <p:spPr bwMode="auto">
          <a:xfrm>
            <a:off x="-11691938" y="-4763"/>
            <a:ext cx="13088938" cy="9810751"/>
          </a:xfrm>
          <a:custGeom>
            <a:avLst/>
            <a:gdLst>
              <a:gd name="T0" fmla="*/ 6544898 w 21600"/>
              <a:gd name="T1" fmla="*/ 4905781 h 21600"/>
              <a:gd name="T2" fmla="*/ 6544898 w 21600"/>
              <a:gd name="T3" fmla="*/ 4905781 h 21600"/>
              <a:gd name="T4" fmla="*/ 6544898 w 21600"/>
              <a:gd name="T5" fmla="*/ 4905781 h 21600"/>
              <a:gd name="T6" fmla="*/ 6544898 w 21600"/>
              <a:gd name="T7" fmla="*/ 4905781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38" y="21600"/>
                </a:moveTo>
                <a:lnTo>
                  <a:pt x="21600" y="21600"/>
                </a:lnTo>
                <a:lnTo>
                  <a:pt x="3854" y="0"/>
                </a:lnTo>
                <a:lnTo>
                  <a:pt x="0" y="0"/>
                </a:lnTo>
                <a:lnTo>
                  <a:pt x="38" y="21600"/>
                </a:lnTo>
                <a:close/>
              </a:path>
            </a:pathLst>
          </a:custGeom>
          <a:solidFill>
            <a:srgbClr val="D8232A"/>
          </a:solidFill>
          <a:ln w="12700">
            <a:noFill/>
            <a:miter lim="400000"/>
            <a:headEnd/>
            <a:tailEnd/>
          </a:ln>
        </p:spPr>
        <p:txBody>
          <a:bodyPr lIns="50800" tIns="50800" rIns="50800" bIns="50800" anchor="ctr"/>
          <a:lstStyle/>
          <a:p>
            <a:endParaRPr lang="fr-FR"/>
          </a:p>
        </p:txBody>
      </p:sp>
      <p:sp>
        <p:nvSpPr>
          <p:cNvPr id="16386" name="Shape 165"/>
          <p:cNvSpPr>
            <a:spLocks/>
          </p:cNvSpPr>
          <p:nvPr/>
        </p:nvSpPr>
        <p:spPr bwMode="auto">
          <a:xfrm>
            <a:off x="2762250" y="7326313"/>
            <a:ext cx="13944600" cy="5299075"/>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DCDEE0"/>
          </a:solidFill>
          <a:ln w="12700">
            <a:noFill/>
            <a:miter lim="400000"/>
            <a:headEnd/>
            <a:tailEnd/>
          </a:ln>
        </p:spPr>
        <p:txBody>
          <a:bodyPr lIns="50800" tIns="50800" rIns="50800" bIns="50800" anchor="ctr"/>
          <a:lstStyle/>
          <a:p>
            <a:endParaRPr lang="fr-FR"/>
          </a:p>
        </p:txBody>
      </p:sp>
      <p:pic>
        <p:nvPicPr>
          <p:cNvPr id="16387" name="pasted-image.pdf"/>
          <p:cNvPicPr>
            <a:picLocks noChangeAspect="1"/>
          </p:cNvPicPr>
          <p:nvPr/>
        </p:nvPicPr>
        <p:blipFill>
          <a:blip r:embed="rId2"/>
          <a:srcRect/>
          <a:stretch>
            <a:fillRect/>
          </a:stretch>
        </p:blipFill>
        <p:spPr bwMode="auto">
          <a:xfrm>
            <a:off x="900113" y="8550275"/>
            <a:ext cx="1951037" cy="415925"/>
          </a:xfrm>
          <a:prstGeom prst="rect">
            <a:avLst/>
          </a:prstGeom>
          <a:noFill/>
          <a:ln w="12700">
            <a:noFill/>
            <a:miter lim="400000"/>
            <a:headEnd/>
            <a:tailEnd/>
          </a:ln>
        </p:spPr>
      </p:pic>
      <p:sp>
        <p:nvSpPr>
          <p:cNvPr id="16388" name="Shape 167"/>
          <p:cNvSpPr>
            <a:spLocks noChangeArrowheads="1"/>
          </p:cNvSpPr>
          <p:nvPr/>
        </p:nvSpPr>
        <p:spPr bwMode="auto">
          <a:xfrm>
            <a:off x="865188" y="776288"/>
            <a:ext cx="5759450" cy="1039812"/>
          </a:xfrm>
          <a:prstGeom prst="rect">
            <a:avLst/>
          </a:prstGeom>
          <a:noFill/>
          <a:ln w="12700">
            <a:noFill/>
            <a:miter lim="400000"/>
            <a:headEnd/>
            <a:tailEnd/>
          </a:ln>
        </p:spPr>
        <p:txBody>
          <a:bodyPr lIns="38100" tIns="38100" rIns="38100" bIns="38100">
            <a:spAutoFit/>
          </a:bodyPr>
          <a:lstStyle/>
          <a:p>
            <a:pPr hangingPunct="0"/>
            <a:r>
              <a:rPr lang="fr-FR" sz="4000">
                <a:solidFill>
                  <a:srgbClr val="D8232A"/>
                </a:solidFill>
                <a:sym typeface="Averta"/>
              </a:rPr>
              <a:t>Sommaire</a:t>
            </a:r>
          </a:p>
          <a:p>
            <a:pPr hangingPunct="0">
              <a:lnSpc>
                <a:spcPts val="2700"/>
              </a:lnSpc>
            </a:pPr>
            <a:r>
              <a:rPr lang="fr-FR" sz="4900">
                <a:solidFill>
                  <a:srgbClr val="D8232A"/>
                </a:solidFill>
                <a:latin typeface="Averta"/>
                <a:ea typeface="Averta"/>
                <a:cs typeface="Averta"/>
                <a:sym typeface="Averta"/>
              </a:rPr>
              <a:t>_</a:t>
            </a:r>
          </a:p>
        </p:txBody>
      </p:sp>
      <p:grpSp>
        <p:nvGrpSpPr>
          <p:cNvPr id="16389" name="Group 170"/>
          <p:cNvGrpSpPr>
            <a:grpSpLocks/>
          </p:cNvGrpSpPr>
          <p:nvPr/>
        </p:nvGrpSpPr>
        <p:grpSpPr bwMode="auto">
          <a:xfrm>
            <a:off x="868363" y="2867025"/>
            <a:ext cx="549275" cy="549275"/>
            <a:chOff x="0" y="0"/>
            <a:chExt cx="549208" cy="549208"/>
          </a:xfrm>
        </p:grpSpPr>
        <p:sp>
          <p:nvSpPr>
            <p:cNvPr id="16395" name="Shape 168"/>
            <p:cNvSpPr>
              <a:spLocks noChangeArrowheads="1"/>
            </p:cNvSpPr>
            <p:nvPr/>
          </p:nvSpPr>
          <p:spPr bwMode="auto">
            <a:xfrm>
              <a:off x="0" y="0"/>
              <a:ext cx="549209" cy="549209"/>
            </a:xfrm>
            <a:prstGeom prst="rect">
              <a:avLst/>
            </a:prstGeom>
            <a:solidFill>
              <a:srgbClr val="D8232A"/>
            </a:solidFill>
            <a:ln w="12700">
              <a:noFill/>
              <a:miter lim="400000"/>
              <a:headEnd/>
              <a:tailEnd/>
            </a:ln>
          </p:spPr>
          <p:txBody>
            <a:bodyPr lIns="50800" tIns="50800" rIns="50800" bIns="50800" anchor="ctr"/>
            <a:lstStyle/>
            <a:p>
              <a:pPr algn="ctr" hangingPunct="0"/>
              <a:endParaRPr lang="fr-FR" sz="2400">
                <a:solidFill>
                  <a:srgbClr val="FFFFFF"/>
                </a:solidFill>
                <a:latin typeface="Helvetica Light"/>
                <a:cs typeface="Helvetica Light"/>
              </a:endParaRPr>
            </a:p>
          </p:txBody>
        </p:sp>
        <p:sp>
          <p:nvSpPr>
            <p:cNvPr id="16396" name="Shape 169"/>
            <p:cNvSpPr>
              <a:spLocks noChangeArrowheads="1"/>
            </p:cNvSpPr>
            <p:nvPr/>
          </p:nvSpPr>
          <p:spPr bwMode="auto">
            <a:xfrm>
              <a:off x="91504" y="0"/>
              <a:ext cx="366201" cy="549209"/>
            </a:xfrm>
            <a:prstGeom prst="rect">
              <a:avLst/>
            </a:prstGeom>
            <a:noFill/>
            <a:ln w="12700">
              <a:noFill/>
              <a:miter lim="400000"/>
              <a:headEnd/>
              <a:tailEnd/>
            </a:ln>
          </p:spPr>
          <p:txBody>
            <a:bodyPr lIns="50800" tIns="50800" rIns="50800" bIns="50800" anchor="ctr"/>
            <a:lstStyle/>
            <a:p>
              <a:pPr algn="ctr" hangingPunct="0"/>
              <a:r>
                <a:rPr lang="fr-FR" sz="2300">
                  <a:solidFill>
                    <a:srgbClr val="FFFFFF"/>
                  </a:solidFill>
                  <a:sym typeface="Averta-Semibold"/>
                </a:rPr>
                <a:t>A</a:t>
              </a:r>
            </a:p>
          </p:txBody>
        </p:sp>
      </p:grpSp>
      <p:sp>
        <p:nvSpPr>
          <p:cNvPr id="171" name="Shape 171"/>
          <p:cNvSpPr/>
          <p:nvPr/>
        </p:nvSpPr>
        <p:spPr>
          <a:xfrm>
            <a:off x="1566863" y="2921000"/>
            <a:ext cx="5943600" cy="2006600"/>
          </a:xfrm>
          <a:prstGeom prst="rect">
            <a:avLst/>
          </a:prstGeom>
          <a:ln w="12700">
            <a:miter lim="400000"/>
          </a:ln>
          <a:extLst>
            <a:ext uri="{C572A759-6A51-4108-AA02-DFA0A04FC94B}"/>
          </a:extLst>
        </p:spPr>
        <p:txBody>
          <a:bodyPr lIns="50800" tIns="50800" rIns="50800" bIns="50800">
            <a:spAutoFit/>
          </a:bodyPr>
          <a:lstStyle/>
          <a:p>
            <a:pPr fontAlgn="auto" hangingPunct="0">
              <a:spcBef>
                <a:spcPts val="0"/>
              </a:spcBef>
              <a:spcAft>
                <a:spcPts val="0"/>
              </a:spcAft>
              <a:defRPr sz="2500">
                <a:solidFill>
                  <a:srgbClr val="D8232A"/>
                </a:solidFill>
                <a:latin typeface="Averta"/>
                <a:ea typeface="Averta"/>
                <a:cs typeface="Averta"/>
                <a:sym typeface="Averta"/>
              </a:defRPr>
            </a:pPr>
            <a:r>
              <a:rPr sz="2500" kern="0" dirty="0">
                <a:solidFill>
                  <a:srgbClr val="D8232A"/>
                </a:solidFill>
                <a:ea typeface="Arial" charset="0"/>
                <a:sym typeface="Averta"/>
              </a:rPr>
              <a:t>Titre sommaire</a:t>
            </a:r>
          </a:p>
          <a:p>
            <a:pPr marL="333375" indent="-333375" fontAlgn="auto" hangingPunct="0">
              <a:spcBef>
                <a:spcPts val="0"/>
              </a:spcBef>
              <a:spcAft>
                <a:spcPts val="0"/>
              </a:spcAft>
              <a:buSzPct val="151000"/>
              <a:buFontTx/>
              <a:buChar char="•"/>
              <a:defRPr sz="1900">
                <a:solidFill>
                  <a:srgbClr val="53585F"/>
                </a:solidFill>
                <a:latin typeface="Averta"/>
                <a:ea typeface="Averta"/>
                <a:cs typeface="Averta"/>
                <a:sym typeface="Averta"/>
              </a:defRPr>
            </a:pPr>
            <a:endParaRPr sz="1900" kern="0" dirty="0">
              <a:solidFill>
                <a:srgbClr val="53585F"/>
              </a:solidFill>
              <a:ea typeface="Arial" charset="0"/>
              <a:sym typeface="Averta"/>
            </a:endParaRP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1</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2</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p:txBody>
      </p:sp>
      <p:grpSp>
        <p:nvGrpSpPr>
          <p:cNvPr id="16391" name="Group 174"/>
          <p:cNvGrpSpPr>
            <a:grpSpLocks/>
          </p:cNvGrpSpPr>
          <p:nvPr/>
        </p:nvGrpSpPr>
        <p:grpSpPr bwMode="auto">
          <a:xfrm>
            <a:off x="868363" y="5178425"/>
            <a:ext cx="549275" cy="549275"/>
            <a:chOff x="0" y="0"/>
            <a:chExt cx="549208" cy="549208"/>
          </a:xfrm>
        </p:grpSpPr>
        <p:sp>
          <p:nvSpPr>
            <p:cNvPr id="16393" name="Shape 172"/>
            <p:cNvSpPr>
              <a:spLocks noChangeArrowheads="1"/>
            </p:cNvSpPr>
            <p:nvPr/>
          </p:nvSpPr>
          <p:spPr bwMode="auto">
            <a:xfrm>
              <a:off x="0" y="0"/>
              <a:ext cx="549209" cy="549209"/>
            </a:xfrm>
            <a:prstGeom prst="rect">
              <a:avLst/>
            </a:prstGeom>
            <a:solidFill>
              <a:srgbClr val="D8232A"/>
            </a:solidFill>
            <a:ln w="12700">
              <a:noFill/>
              <a:miter lim="400000"/>
              <a:headEnd/>
              <a:tailEnd/>
            </a:ln>
          </p:spPr>
          <p:txBody>
            <a:bodyPr lIns="50800" tIns="50800" rIns="50800" bIns="50800" anchor="ctr"/>
            <a:lstStyle/>
            <a:p>
              <a:pPr algn="ctr" hangingPunct="0"/>
              <a:endParaRPr lang="fr-FR" sz="2400">
                <a:solidFill>
                  <a:srgbClr val="FFFFFF"/>
                </a:solidFill>
                <a:latin typeface="Helvetica Light"/>
                <a:cs typeface="Helvetica Light"/>
              </a:endParaRPr>
            </a:p>
          </p:txBody>
        </p:sp>
        <p:sp>
          <p:nvSpPr>
            <p:cNvPr id="16394" name="Shape 173"/>
            <p:cNvSpPr>
              <a:spLocks noChangeArrowheads="1"/>
            </p:cNvSpPr>
            <p:nvPr/>
          </p:nvSpPr>
          <p:spPr bwMode="auto">
            <a:xfrm>
              <a:off x="91504" y="0"/>
              <a:ext cx="366201" cy="549209"/>
            </a:xfrm>
            <a:prstGeom prst="rect">
              <a:avLst/>
            </a:prstGeom>
            <a:noFill/>
            <a:ln w="12700">
              <a:noFill/>
              <a:miter lim="400000"/>
              <a:headEnd/>
              <a:tailEnd/>
            </a:ln>
          </p:spPr>
          <p:txBody>
            <a:bodyPr lIns="50800" tIns="50800" rIns="50800" bIns="50800" anchor="ctr"/>
            <a:lstStyle/>
            <a:p>
              <a:pPr algn="ctr" hangingPunct="0"/>
              <a:r>
                <a:rPr lang="fr-FR" sz="2300">
                  <a:solidFill>
                    <a:srgbClr val="FFFFFF"/>
                  </a:solidFill>
                  <a:sym typeface="Averta-Semibold"/>
                </a:rPr>
                <a:t>B</a:t>
              </a:r>
            </a:p>
          </p:txBody>
        </p:sp>
      </p:grpSp>
      <p:sp>
        <p:nvSpPr>
          <p:cNvPr id="175" name="Shape 175"/>
          <p:cNvSpPr/>
          <p:nvPr/>
        </p:nvSpPr>
        <p:spPr>
          <a:xfrm>
            <a:off x="1566863" y="5232400"/>
            <a:ext cx="5943600" cy="2006600"/>
          </a:xfrm>
          <a:prstGeom prst="rect">
            <a:avLst/>
          </a:prstGeom>
          <a:ln w="12700">
            <a:miter lim="400000"/>
          </a:ln>
          <a:extLst>
            <a:ext uri="{C572A759-6A51-4108-AA02-DFA0A04FC94B}"/>
          </a:extLst>
        </p:spPr>
        <p:txBody>
          <a:bodyPr lIns="50800" tIns="50800" rIns="50800" bIns="50800">
            <a:spAutoFit/>
          </a:bodyPr>
          <a:lstStyle/>
          <a:p>
            <a:pPr fontAlgn="auto" hangingPunct="0">
              <a:spcBef>
                <a:spcPts val="0"/>
              </a:spcBef>
              <a:spcAft>
                <a:spcPts val="0"/>
              </a:spcAft>
              <a:defRPr sz="2500">
                <a:solidFill>
                  <a:srgbClr val="D8232A"/>
                </a:solidFill>
                <a:latin typeface="Averta"/>
                <a:ea typeface="Averta"/>
                <a:cs typeface="Averta"/>
                <a:sym typeface="Averta"/>
              </a:defRPr>
            </a:pPr>
            <a:r>
              <a:rPr sz="2500" kern="0" dirty="0">
                <a:solidFill>
                  <a:srgbClr val="D8232A"/>
                </a:solidFill>
                <a:ea typeface="Arial" charset="0"/>
                <a:sym typeface="Averta"/>
              </a:rPr>
              <a:t>Titre sommaire</a:t>
            </a:r>
          </a:p>
          <a:p>
            <a:pPr marL="333375" indent="-333375" fontAlgn="auto" hangingPunct="0">
              <a:spcBef>
                <a:spcPts val="0"/>
              </a:spcBef>
              <a:spcAft>
                <a:spcPts val="0"/>
              </a:spcAft>
              <a:buSzPct val="151000"/>
              <a:buFontTx/>
              <a:buChar char="•"/>
              <a:defRPr sz="1900">
                <a:solidFill>
                  <a:srgbClr val="53585F"/>
                </a:solidFill>
                <a:latin typeface="Averta"/>
                <a:ea typeface="Averta"/>
                <a:cs typeface="Averta"/>
                <a:sym typeface="Averta"/>
              </a:defRPr>
            </a:pPr>
            <a:endParaRPr sz="1900" kern="0" dirty="0">
              <a:solidFill>
                <a:srgbClr val="53585F"/>
              </a:solidFill>
              <a:ea typeface="Arial" charset="0"/>
              <a:sym typeface="Averta"/>
            </a:endParaRP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1</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2</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a:p>
            <a:pPr marL="333375" indent="-333375" fontAlgn="auto" hangingPunct="0">
              <a:spcBef>
                <a:spcPts val="0"/>
              </a:spcBef>
              <a:spcAft>
                <a:spcPts val="0"/>
              </a:spcAft>
              <a:buSzPct val="151000"/>
              <a:buFontTx/>
              <a:buChar char="•"/>
              <a:defRPr sz="1900">
                <a:solidFill>
                  <a:srgbClr val="D8232A"/>
                </a:solidFill>
                <a:latin typeface="Averta"/>
                <a:ea typeface="Averta"/>
                <a:cs typeface="Averta"/>
                <a:sym typeface="Averta"/>
              </a:defRPr>
            </a:pPr>
            <a:r>
              <a:rPr sz="1900" kern="0" dirty="0">
                <a:solidFill>
                  <a:srgbClr val="D8232A"/>
                </a:solidFill>
                <a:ea typeface="Arial" charset="0"/>
                <a:sym typeface="Averta"/>
              </a:rPr>
              <a:t>sous-titre sommaire 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1938" y="-4763"/>
            <a:ext cx="13088938" cy="981075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lgn="ctr" fontAlgn="auto" hangingPunct="0">
              <a:spcBef>
                <a:spcPts val="0"/>
              </a:spcBef>
              <a:spcAft>
                <a:spcPts val="0"/>
              </a:spcAft>
              <a:defRPr sz="2400">
                <a:solidFill>
                  <a:srgbClr val="FFFFFF"/>
                </a:solidFill>
              </a:defRPr>
            </a:pPr>
            <a:endParaRPr sz="2400" kern="0">
              <a:solidFill>
                <a:srgbClr val="FFFFFF"/>
              </a:solidFill>
              <a:latin typeface="+mn-lt"/>
              <a:ea typeface="+mn-ea"/>
              <a:cs typeface="+mn-cs"/>
            </a:endParaRPr>
          </a:p>
        </p:txBody>
      </p:sp>
      <p:sp>
        <p:nvSpPr>
          <p:cNvPr id="17410" name="Shape 178"/>
          <p:cNvSpPr>
            <a:spLocks/>
          </p:cNvSpPr>
          <p:nvPr/>
        </p:nvSpPr>
        <p:spPr bwMode="auto">
          <a:xfrm>
            <a:off x="2762250" y="7326313"/>
            <a:ext cx="13944600" cy="5299075"/>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DCDEE0"/>
          </a:solidFill>
          <a:ln w="12700">
            <a:noFill/>
            <a:miter lim="400000"/>
            <a:headEnd/>
            <a:tailEnd/>
          </a:ln>
        </p:spPr>
        <p:txBody>
          <a:bodyPr lIns="50800" tIns="50800" rIns="50800" bIns="50800" anchor="ctr"/>
          <a:lstStyle/>
          <a:p>
            <a:endParaRPr lang="fr-FR"/>
          </a:p>
        </p:txBody>
      </p:sp>
      <p:pic>
        <p:nvPicPr>
          <p:cNvPr id="17411" name="pasted-image.pdf"/>
          <p:cNvPicPr>
            <a:picLocks noChangeAspect="1"/>
          </p:cNvPicPr>
          <p:nvPr/>
        </p:nvPicPr>
        <p:blipFill>
          <a:blip r:embed="rId2"/>
          <a:srcRect/>
          <a:stretch>
            <a:fillRect/>
          </a:stretch>
        </p:blipFill>
        <p:spPr bwMode="auto">
          <a:xfrm>
            <a:off x="900113" y="8550275"/>
            <a:ext cx="1951037" cy="415925"/>
          </a:xfrm>
          <a:prstGeom prst="rect">
            <a:avLst/>
          </a:prstGeom>
          <a:noFill/>
          <a:ln w="12700">
            <a:noFill/>
            <a:miter lim="400000"/>
            <a:headEnd/>
            <a:tailEnd/>
          </a:ln>
        </p:spPr>
      </p:pic>
      <p:sp>
        <p:nvSpPr>
          <p:cNvPr id="17412" name="Shape 180"/>
          <p:cNvSpPr>
            <a:spLocks noChangeArrowheads="1"/>
          </p:cNvSpPr>
          <p:nvPr/>
        </p:nvSpPr>
        <p:spPr bwMode="auto">
          <a:xfrm>
            <a:off x="865188" y="776288"/>
            <a:ext cx="5759450" cy="1593850"/>
          </a:xfrm>
          <a:prstGeom prst="rect">
            <a:avLst/>
          </a:prstGeom>
          <a:noFill/>
          <a:ln w="12700">
            <a:noFill/>
            <a:miter lim="400000"/>
            <a:headEnd/>
            <a:tailEnd/>
          </a:ln>
        </p:spPr>
        <p:txBody>
          <a:bodyPr lIns="38100" tIns="38100" rIns="38100" bIns="38100">
            <a:spAutoFit/>
          </a:bodyPr>
          <a:lstStyle/>
          <a:p>
            <a:pPr hangingPunct="0"/>
            <a:r>
              <a:rPr lang="fr-FR" sz="4000">
                <a:solidFill>
                  <a:srgbClr val="D8232A"/>
                </a:solidFill>
                <a:sym typeface="Averta"/>
              </a:rPr>
              <a:t>Titre de</a:t>
            </a:r>
            <a:r>
              <a:rPr lang="fr-FR" sz="4000">
                <a:solidFill>
                  <a:srgbClr val="D8232A"/>
                </a:solidFill>
                <a:latin typeface="Averta"/>
                <a:ea typeface="Averta"/>
                <a:cs typeface="Averta"/>
                <a:sym typeface="Averta"/>
              </a:rPr>
              <a:t> </a:t>
            </a:r>
            <a:r>
              <a:rPr lang="fr-FR" sz="4000">
                <a:solidFill>
                  <a:srgbClr val="D8232A"/>
                </a:solidFill>
                <a:sym typeface="Averta"/>
              </a:rPr>
              <a:t>la page</a:t>
            </a:r>
          </a:p>
          <a:p>
            <a:pPr hangingPunct="0">
              <a:lnSpc>
                <a:spcPct val="90000"/>
              </a:lnSpc>
            </a:pPr>
            <a:r>
              <a:rPr lang="fr-FR" sz="4000">
                <a:solidFill>
                  <a:srgbClr val="D8232A"/>
                </a:solidFill>
                <a:sym typeface="Averta"/>
              </a:rPr>
              <a:t>intérieure</a:t>
            </a:r>
          </a:p>
          <a:p>
            <a:pPr hangingPunct="0">
              <a:lnSpc>
                <a:spcPts val="2700"/>
              </a:lnSpc>
            </a:pPr>
            <a:r>
              <a:rPr lang="fr-FR" sz="4900">
                <a:solidFill>
                  <a:srgbClr val="D8232A"/>
                </a:solidFill>
                <a:latin typeface="Averta"/>
                <a:ea typeface="Averta"/>
                <a:cs typeface="Averta"/>
                <a:sym typeface="Averta"/>
              </a:rPr>
              <a:t>_</a:t>
            </a:r>
          </a:p>
        </p:txBody>
      </p:sp>
      <p:sp>
        <p:nvSpPr>
          <p:cNvPr id="17413" name="Shape 181"/>
          <p:cNvSpPr>
            <a:spLocks noChangeArrowheads="1"/>
          </p:cNvSpPr>
          <p:nvPr/>
        </p:nvSpPr>
        <p:spPr bwMode="auto">
          <a:xfrm>
            <a:off x="841375" y="2571750"/>
            <a:ext cx="5943600" cy="520700"/>
          </a:xfrm>
          <a:prstGeom prst="rect">
            <a:avLst/>
          </a:prstGeom>
          <a:noFill/>
          <a:ln w="12700">
            <a:noFill/>
            <a:miter lim="400000"/>
            <a:headEnd/>
            <a:tailEnd/>
          </a:ln>
        </p:spPr>
        <p:txBody>
          <a:bodyPr lIns="50800" tIns="50800" rIns="50800" bIns="50800" anchor="ctr">
            <a:spAutoFit/>
          </a:bodyPr>
          <a:lstStyle/>
          <a:p>
            <a:pPr hangingPunct="0"/>
            <a:r>
              <a:rPr lang="fr-FR" sz="2700">
                <a:solidFill>
                  <a:srgbClr val="53585F"/>
                </a:solidFill>
                <a:sym typeface="Averta"/>
              </a:rPr>
              <a:t>Sous-titre de la page intérieure</a:t>
            </a:r>
          </a:p>
        </p:txBody>
      </p:sp>
      <p:sp>
        <p:nvSpPr>
          <p:cNvPr id="182" name="Shape 182"/>
          <p:cNvSpPr/>
          <p:nvPr/>
        </p:nvSpPr>
        <p:spPr>
          <a:xfrm>
            <a:off x="867205" y="3657600"/>
            <a:ext cx="8622335" cy="4555375"/>
          </a:xfrm>
          <a:prstGeom prst="rect">
            <a:avLst/>
          </a:prstGeom>
          <a:ln w="12700">
            <a:miter lim="400000"/>
          </a:ln>
          <a:extLst>
            <a:ext uri="{C572A759-6A51-4108-AA02-DFA0A04FC94B}"/>
          </a:extLst>
        </p:spPr>
        <p:txBody>
          <a:bodyPr lIns="50800" tIns="50800" rIns="50800" bIns="50800" numCol="2" spcCol="431116"/>
          <a:lstStyle/>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Abusus enim multitudine hominum, quam tranquillis in rebus diutius rexit, ex agrestibus habitaculis urbes construxit multis opibus firmas et viribus, quarum ad praesens pleraeque licet Graecis nominibus appellentur, quae isdem ad arbitrium inposita sunt conditoris, primigenia tamen nomina non amittunt, quae eis Assyria lingua institutores veteres indiderunt.</a:t>
            </a: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endParaRPr sz="1700" kern="0" dirty="0">
              <a:solidFill>
                <a:srgbClr val="53585F"/>
              </a:solidFill>
              <a:ea typeface="Arial" charset="0"/>
              <a:sym typeface="Averta-Regular"/>
            </a:endParaRP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Incenderat autem audaces usque ad insaniam homines ad haec, quae nefariis egere conatibus, Luscus quidam curator.</a:t>
            </a: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endParaRPr sz="1700" kern="0" dirty="0">
              <a:solidFill>
                <a:srgbClr val="53585F"/>
              </a:solidFill>
              <a:ea typeface="Arial" charset="0"/>
              <a:sym typeface="Averta-Regular"/>
            </a:endParaRP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Saraceni tamen nec amici nobis umquam nec hostes optandi, ultro citroque discursantes quicquid inveniri poterat momento temporis parvi vastabant milvorum rapacium similes, qui si praedamr.</a:t>
            </a: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endParaRPr sz="1700" kern="0" dirty="0">
              <a:solidFill>
                <a:srgbClr val="53585F"/>
              </a:solidFill>
              <a:ea typeface="Arial" charset="0"/>
              <a:sym typeface="Averta-Regular"/>
            </a:endParaRPr>
          </a:p>
          <a:p>
            <a:pPr algn="just" fontAlgn="auto" hangingPunct="0">
              <a:spcBef>
                <a:spcPts val="0"/>
              </a:spcBef>
              <a:spcAft>
                <a:spcPts val="0"/>
              </a:spcAft>
              <a:defRPr sz="1700">
                <a:solidFill>
                  <a:srgbClr val="53585F"/>
                </a:solidFill>
                <a:latin typeface="Averta-Regular"/>
                <a:ea typeface="Averta-Regular"/>
                <a:cs typeface="Averta-Regular"/>
                <a:sym typeface="Averta-Regular"/>
              </a:defRPr>
            </a:pPr>
            <a:r>
              <a:rPr sz="1700" kern="0" dirty="0">
                <a:solidFill>
                  <a:srgbClr val="53585F"/>
                </a:solidFill>
                <a:ea typeface="Arial" charset="0"/>
                <a:sym typeface="Averta-Regular"/>
              </a:rPr>
              <a:t>Saraceni tamen nec amici nobis umquam nec hostes optandi, ultro citroque discursantes quicquid inveniri poterat momento temporis parvi vastabant milvorum rapacium similes, qui si praedamr.</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p:nvPr/>
        </p:nvSpPr>
        <p:spPr>
          <a:xfrm>
            <a:off x="-11691938" y="-4763"/>
            <a:ext cx="13088938" cy="981075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lgn="ctr" fontAlgn="auto" hangingPunct="0">
              <a:spcBef>
                <a:spcPts val="0"/>
              </a:spcBef>
              <a:spcAft>
                <a:spcPts val="0"/>
              </a:spcAft>
              <a:defRPr sz="2400">
                <a:solidFill>
                  <a:srgbClr val="FFFFFF"/>
                </a:solidFill>
              </a:defRPr>
            </a:pPr>
            <a:endParaRPr sz="2400" kern="0">
              <a:solidFill>
                <a:srgbClr val="FFFFFF"/>
              </a:solidFill>
              <a:latin typeface="+mn-lt"/>
              <a:ea typeface="+mn-ea"/>
              <a:cs typeface="+mn-cs"/>
            </a:endParaRPr>
          </a:p>
        </p:txBody>
      </p:sp>
      <p:sp>
        <p:nvSpPr>
          <p:cNvPr id="18434" name="Shape 185"/>
          <p:cNvSpPr>
            <a:spLocks/>
          </p:cNvSpPr>
          <p:nvPr/>
        </p:nvSpPr>
        <p:spPr bwMode="auto">
          <a:xfrm>
            <a:off x="2762250" y="7326313"/>
            <a:ext cx="13944600" cy="5299075"/>
          </a:xfrm>
          <a:custGeom>
            <a:avLst/>
            <a:gdLst>
              <a:gd name="T0" fmla="*/ 6972029 w 21600"/>
              <a:gd name="T1" fmla="*/ 2649329 h 21600"/>
              <a:gd name="T2" fmla="*/ 6972029 w 21600"/>
              <a:gd name="T3" fmla="*/ 2649329 h 21600"/>
              <a:gd name="T4" fmla="*/ 6972029 w 21600"/>
              <a:gd name="T5" fmla="*/ 2649329 h 21600"/>
              <a:gd name="T6" fmla="*/ 6972029 w 21600"/>
              <a:gd name="T7" fmla="*/ 2649329 h 21600"/>
              <a:gd name="T8" fmla="*/ 0 60000 65536"/>
              <a:gd name="T9" fmla="*/ 5898240 60000 65536"/>
              <a:gd name="T10" fmla="*/ 11796480 60000 65536"/>
              <a:gd name="T11" fmla="*/ 1769472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extrusionOk="0">
                <a:moveTo>
                  <a:pt x="21570" y="0"/>
                </a:moveTo>
                <a:lnTo>
                  <a:pt x="70" y="16099"/>
                </a:lnTo>
                <a:lnTo>
                  <a:pt x="0" y="21600"/>
                </a:lnTo>
                <a:lnTo>
                  <a:pt x="21600" y="21600"/>
                </a:lnTo>
                <a:lnTo>
                  <a:pt x="21570" y="0"/>
                </a:lnTo>
                <a:close/>
              </a:path>
            </a:pathLst>
          </a:custGeom>
          <a:solidFill>
            <a:srgbClr val="DCDEE0"/>
          </a:solidFill>
          <a:ln w="12700">
            <a:noFill/>
            <a:miter lim="400000"/>
            <a:headEnd/>
            <a:tailEnd/>
          </a:ln>
        </p:spPr>
        <p:txBody>
          <a:bodyPr lIns="50800" tIns="50800" rIns="50800" bIns="50800" anchor="ctr"/>
          <a:lstStyle/>
          <a:p>
            <a:endParaRPr lang="fr-FR"/>
          </a:p>
        </p:txBody>
      </p:sp>
      <p:pic>
        <p:nvPicPr>
          <p:cNvPr id="18435" name="pasted-image.pdf"/>
          <p:cNvPicPr>
            <a:picLocks noChangeAspect="1"/>
          </p:cNvPicPr>
          <p:nvPr/>
        </p:nvPicPr>
        <p:blipFill>
          <a:blip r:embed="rId3"/>
          <a:srcRect/>
          <a:stretch>
            <a:fillRect/>
          </a:stretch>
        </p:blipFill>
        <p:spPr bwMode="auto">
          <a:xfrm>
            <a:off x="900113" y="8550275"/>
            <a:ext cx="1951037" cy="415925"/>
          </a:xfrm>
          <a:prstGeom prst="rect">
            <a:avLst/>
          </a:prstGeom>
          <a:noFill/>
          <a:ln w="12700">
            <a:noFill/>
            <a:miter lim="400000"/>
            <a:headEnd/>
            <a:tailEnd/>
          </a:ln>
        </p:spPr>
      </p:pic>
      <p:sp>
        <p:nvSpPr>
          <p:cNvPr id="18436" name="Shape 187"/>
          <p:cNvSpPr>
            <a:spLocks noChangeArrowheads="1"/>
          </p:cNvSpPr>
          <p:nvPr/>
        </p:nvSpPr>
        <p:spPr bwMode="auto">
          <a:xfrm>
            <a:off x="865188" y="776288"/>
            <a:ext cx="5759450" cy="1593850"/>
          </a:xfrm>
          <a:prstGeom prst="rect">
            <a:avLst/>
          </a:prstGeom>
          <a:noFill/>
          <a:ln w="12700">
            <a:noFill/>
            <a:miter lim="400000"/>
            <a:headEnd/>
            <a:tailEnd/>
          </a:ln>
        </p:spPr>
        <p:txBody>
          <a:bodyPr lIns="38100" tIns="38100" rIns="38100" bIns="38100">
            <a:spAutoFit/>
          </a:bodyPr>
          <a:lstStyle/>
          <a:p>
            <a:pPr hangingPunct="0"/>
            <a:r>
              <a:rPr lang="fr-FR" sz="4000">
                <a:solidFill>
                  <a:srgbClr val="D8232A"/>
                </a:solidFill>
                <a:sym typeface="Averta"/>
              </a:rPr>
              <a:t>Titre de la page</a:t>
            </a:r>
          </a:p>
          <a:p>
            <a:pPr hangingPunct="0">
              <a:lnSpc>
                <a:spcPct val="90000"/>
              </a:lnSpc>
            </a:pPr>
            <a:r>
              <a:rPr lang="fr-FR" sz="4000">
                <a:solidFill>
                  <a:srgbClr val="D8232A"/>
                </a:solidFill>
                <a:sym typeface="Averta"/>
              </a:rPr>
              <a:t>intérieure</a:t>
            </a:r>
          </a:p>
          <a:p>
            <a:pPr hangingPunct="0">
              <a:lnSpc>
                <a:spcPts val="2700"/>
              </a:lnSpc>
            </a:pPr>
            <a:r>
              <a:rPr lang="fr-FR" sz="4900">
                <a:solidFill>
                  <a:srgbClr val="D8232A"/>
                </a:solidFill>
                <a:latin typeface="Averta"/>
                <a:ea typeface="Averta"/>
                <a:cs typeface="Averta"/>
                <a:sym typeface="Averta"/>
              </a:rPr>
              <a:t>_</a:t>
            </a:r>
          </a:p>
        </p:txBody>
      </p:sp>
      <p:sp>
        <p:nvSpPr>
          <p:cNvPr id="18437" name="Shape 188"/>
          <p:cNvSpPr>
            <a:spLocks noChangeArrowheads="1"/>
          </p:cNvSpPr>
          <p:nvPr/>
        </p:nvSpPr>
        <p:spPr bwMode="auto">
          <a:xfrm>
            <a:off x="841375" y="2571750"/>
            <a:ext cx="5943600" cy="520700"/>
          </a:xfrm>
          <a:prstGeom prst="rect">
            <a:avLst/>
          </a:prstGeom>
          <a:noFill/>
          <a:ln w="12700">
            <a:noFill/>
            <a:miter lim="400000"/>
            <a:headEnd/>
            <a:tailEnd/>
          </a:ln>
        </p:spPr>
        <p:txBody>
          <a:bodyPr lIns="50800" tIns="50800" rIns="50800" bIns="50800" anchor="ctr">
            <a:spAutoFit/>
          </a:bodyPr>
          <a:lstStyle/>
          <a:p>
            <a:pPr hangingPunct="0"/>
            <a:r>
              <a:rPr lang="fr-FR" sz="2700">
                <a:solidFill>
                  <a:srgbClr val="53585F"/>
                </a:solidFill>
                <a:sym typeface="Averta"/>
              </a:rPr>
              <a:t>Sous-titre de la page intérieure</a:t>
            </a:r>
          </a:p>
        </p:txBody>
      </p:sp>
      <p:sp>
        <p:nvSpPr>
          <p:cNvPr id="18438" name="Shape 189"/>
          <p:cNvSpPr>
            <a:spLocks noChangeArrowheads="1"/>
          </p:cNvSpPr>
          <p:nvPr/>
        </p:nvSpPr>
        <p:spPr bwMode="auto">
          <a:xfrm>
            <a:off x="811213" y="4533900"/>
            <a:ext cx="5943600" cy="2133600"/>
          </a:xfrm>
          <a:prstGeom prst="rect">
            <a:avLst/>
          </a:prstGeom>
          <a:noFill/>
          <a:ln w="12700">
            <a:noFill/>
            <a:miter lim="400000"/>
            <a:headEnd/>
            <a:tailEnd/>
          </a:ln>
        </p:spPr>
        <p:txBody>
          <a:bodyPr lIns="50800" tIns="50800" rIns="50800" bIns="50800" anchor="ctr">
            <a:spAutoFit/>
          </a:bodyPr>
          <a:lstStyle/>
          <a:p>
            <a:pPr marL="333375" indent="-333375" hangingPunct="0">
              <a:buSzPct val="151000"/>
              <a:buFontTx/>
              <a:buChar char="•"/>
            </a:pPr>
            <a:r>
              <a:rPr lang="fr-FR" sz="2200">
                <a:solidFill>
                  <a:srgbClr val="53585F"/>
                </a:solidFill>
                <a:sym typeface="Averta"/>
              </a:rPr>
              <a:t>Liste à puce 1</a:t>
            </a:r>
          </a:p>
          <a:p>
            <a:pPr marL="333375" indent="-333375" hangingPunct="0">
              <a:buSzPct val="151000"/>
              <a:buFontTx/>
              <a:buChar char="•"/>
            </a:pPr>
            <a:r>
              <a:rPr lang="fr-FR" sz="2200">
                <a:solidFill>
                  <a:srgbClr val="53585F"/>
                </a:solidFill>
                <a:sym typeface="Averta"/>
              </a:rPr>
              <a:t>Liste à puce 2</a:t>
            </a:r>
          </a:p>
          <a:p>
            <a:pPr marL="333375" indent="-333375" hangingPunct="0">
              <a:buSzPct val="151000"/>
              <a:buFontTx/>
              <a:buChar char="•"/>
            </a:pPr>
            <a:r>
              <a:rPr lang="fr-FR" sz="2200">
                <a:solidFill>
                  <a:srgbClr val="53585F"/>
                </a:solidFill>
                <a:sym typeface="Averta"/>
              </a:rPr>
              <a:t>Liste à puce 3</a:t>
            </a:r>
          </a:p>
          <a:p>
            <a:pPr marL="333375" indent="-333375" hangingPunct="0">
              <a:buSzPct val="151000"/>
              <a:buFontTx/>
              <a:buChar char="•"/>
            </a:pPr>
            <a:r>
              <a:rPr lang="fr-FR" sz="2200">
                <a:solidFill>
                  <a:srgbClr val="53585F"/>
                </a:solidFill>
                <a:sym typeface="Averta"/>
              </a:rPr>
              <a:t>Liste à puce 4</a:t>
            </a:r>
          </a:p>
          <a:p>
            <a:pPr marL="333375" indent="-333375" hangingPunct="0">
              <a:buSzPct val="151000"/>
              <a:buFontTx/>
              <a:buChar char="•"/>
            </a:pPr>
            <a:r>
              <a:rPr lang="fr-FR" sz="2200">
                <a:solidFill>
                  <a:srgbClr val="53585F"/>
                </a:solidFill>
                <a:sym typeface="Averta"/>
              </a:rPr>
              <a:t>Liste à puce 5</a:t>
            </a:r>
          </a:p>
          <a:p>
            <a:pPr marL="333375" indent="-333375" hangingPunct="0">
              <a:buSzPct val="151000"/>
              <a:buFontTx/>
              <a:buChar char="•"/>
            </a:pPr>
            <a:r>
              <a:rPr lang="fr-FR" sz="2200">
                <a:solidFill>
                  <a:srgbClr val="53585F"/>
                </a:solidFill>
                <a:sym typeface="Averta"/>
              </a:rPr>
              <a:t>Liste à puce 6</a:t>
            </a:r>
          </a:p>
        </p:txBody>
      </p:sp>
      <p:graphicFrame>
        <p:nvGraphicFramePr>
          <p:cNvPr id="18439" name="Chart 190"/>
          <p:cNvGraphicFramePr>
            <a:graphicFrameLocks/>
          </p:cNvGraphicFramePr>
          <p:nvPr/>
        </p:nvGraphicFramePr>
        <p:xfrm>
          <a:off x="5888038" y="2903538"/>
          <a:ext cx="5394325" cy="5394325"/>
        </p:xfrm>
        <a:graphic>
          <a:graphicData uri="http://schemas.openxmlformats.org/presentationml/2006/ole">
            <p:oleObj spid="_x0000_s18439" r:id="rId4" imgW="5395428" imgH="5395428" progId="Excel.Chart.8">
              <p:embed/>
            </p:oleObj>
          </a:graphicData>
        </a:graphic>
      </p:graphicFrame>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TotalTime>
  <Words>85</Words>
  <Application>Microsoft Macintosh PowerPoint</Application>
  <PresentationFormat>Personnalisé</PresentationFormat>
  <Paragraphs>33</Paragraphs>
  <Slides>4</Slides>
  <Notes>0</Notes>
  <HiddenSlides>0</HiddenSlides>
  <MMClips>0</MMClips>
  <ScaleCrop>false</ScaleCrop>
  <HeadingPairs>
    <vt:vector size="8" baseType="variant">
      <vt:variant>
        <vt:lpstr>Polices utilisées</vt:lpstr>
      </vt:variant>
      <vt:variant>
        <vt:i4>5</vt:i4>
      </vt:variant>
      <vt:variant>
        <vt:lpstr>Modèle de conception</vt:lpstr>
      </vt:variant>
      <vt:variant>
        <vt:i4>2</vt:i4>
      </vt:variant>
      <vt:variant>
        <vt:lpstr>Serveurs OLE incorporés</vt:lpstr>
      </vt:variant>
      <vt:variant>
        <vt:i4>1</vt:i4>
      </vt:variant>
      <vt:variant>
        <vt:lpstr>Titres des diapositives</vt:lpstr>
      </vt:variant>
      <vt:variant>
        <vt:i4>4</vt:i4>
      </vt:variant>
    </vt:vector>
  </HeadingPairs>
  <TitlesOfParts>
    <vt:vector size="12" baseType="lpstr">
      <vt:lpstr>Helvetica Light</vt:lpstr>
      <vt:lpstr>Arial</vt:lpstr>
      <vt:lpstr>Helvetica Neue</vt:lpstr>
      <vt:lpstr>Averta</vt:lpstr>
      <vt:lpstr>Averta-Semibold</vt:lpstr>
      <vt:lpstr>White</vt:lpstr>
      <vt:lpstr>White</vt:lpstr>
      <vt:lpstr>Graphique Microsoft Excel</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prospabe</cp:lastModifiedBy>
  <cp:revision>14</cp:revision>
  <cp:lastPrinted>2017-01-23T15:11:16Z</cp:lastPrinted>
  <dcterms:modified xsi:type="dcterms:W3CDTF">2017-12-14T10:03:07Z</dcterms:modified>
</cp:coreProperties>
</file>